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66" r:id="rId2"/>
    <p:sldId id="568" r:id="rId3"/>
    <p:sldId id="563" r:id="rId4"/>
    <p:sldId id="562" r:id="rId5"/>
    <p:sldId id="547" r:id="rId6"/>
    <p:sldId id="576" r:id="rId7"/>
    <p:sldId id="559" r:id="rId8"/>
    <p:sldId id="572" r:id="rId9"/>
    <p:sldId id="570" r:id="rId10"/>
    <p:sldId id="571" r:id="rId11"/>
    <p:sldId id="564" r:id="rId12"/>
    <p:sldId id="549" r:id="rId13"/>
    <p:sldId id="573" r:id="rId14"/>
    <p:sldId id="574" r:id="rId15"/>
    <p:sldId id="575" r:id="rId16"/>
    <p:sldId id="5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otos" id="{7EEC333B-BB7D-460E-8F5E-AEDD3148413F}">
          <p14:sldIdLst>
            <p14:sldId id="566"/>
            <p14:sldId id="568"/>
            <p14:sldId id="563"/>
            <p14:sldId id="562"/>
            <p14:sldId id="547"/>
            <p14:sldId id="576"/>
            <p14:sldId id="559"/>
            <p14:sldId id="572"/>
            <p14:sldId id="570"/>
            <p14:sldId id="571"/>
          </p14:sldIdLst>
        </p14:section>
        <p14:section name="Text" id="{1FAA7687-FF6C-4530-94CC-C77346605DA4}">
          <p14:sldIdLst>
            <p14:sldId id="564"/>
            <p14:sldId id="549"/>
            <p14:sldId id="573"/>
            <p14:sldId id="574"/>
            <p14:sldId id="57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40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0"/>
    <a:srgbClr val="FFFFFF"/>
    <a:srgbClr val="0F2648"/>
    <a:srgbClr val="000000"/>
    <a:srgbClr val="DBDBDB"/>
    <a:srgbClr val="595959"/>
    <a:srgbClr val="1E2F52"/>
    <a:srgbClr val="314D86"/>
    <a:srgbClr val="7F7F7F"/>
    <a:srgbClr val="A9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3" autoAdjust="0"/>
    <p:restoredTop sz="92917" autoAdjust="0"/>
  </p:normalViewPr>
  <p:slideViewPr>
    <p:cSldViewPr snapToGrid="0">
      <p:cViewPr>
        <p:scale>
          <a:sx n="110" d="100"/>
          <a:sy n="110" d="100"/>
        </p:scale>
        <p:origin x="864" y="304"/>
      </p:cViewPr>
      <p:guideLst>
        <p:guide orient="horz" pos="960"/>
        <p:guide pos="3840"/>
        <p:guide pos="360"/>
        <p:guide pos="7320"/>
        <p:guide orient="horz" pos="4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24864"/>
    </p:cViewPr>
  </p:sorterViewPr>
  <p:notesViewPr>
    <p:cSldViewPr snapToGrid="0">
      <p:cViewPr>
        <p:scale>
          <a:sx n="75" d="100"/>
          <a:sy n="75" d="100"/>
        </p:scale>
        <p:origin x="4008" y="30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FreightSansLFPro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FreightSansLFPr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029F2-D35B-4983-9C48-FA7BF9C0B99C}" type="slidenum">
              <a:rPr lang="en-US" smtClean="0">
                <a:latin typeface="FreightSansLFPro" charset="0"/>
              </a:rPr>
              <a:t>‹#›</a:t>
            </a:fld>
            <a:endParaRPr lang="en-US" dirty="0">
              <a:latin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95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latin typeface="+mn-lt"/>
              </a:defRPr>
            </a:lvl1pPr>
          </a:lstStyle>
          <a:p>
            <a:fld id="{393696E4-7AAC-4BD8-B95F-AC5E2F1A66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1000" y="152400"/>
            <a:ext cx="4572001" cy="18573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50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1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45720" indent="-36576" algn="l" defTabSz="914400" rtl="0" eaLnBrk="1" latinLnBrk="0" hangingPunct="1">
      <a:spcBef>
        <a:spcPts val="600"/>
      </a:spcBef>
      <a:buFont typeface="Arial" panose="020B0604020202020204" pitchFamily="34" charset="0"/>
      <a:buChar char="​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8288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576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864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Hasta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baseline="0" dirty="0" smtClean="0"/>
              <a:t> 2 o 3 </a:t>
            </a:r>
            <a:r>
              <a:rPr lang="en-US" baseline="0" dirty="0" err="1" smtClean="0"/>
              <a:t>años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distinguir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imagenes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estas</a:t>
            </a:r>
            <a:r>
              <a:rPr lang="en-US" baseline="0" dirty="0" smtClean="0"/>
              <a:t> era </a:t>
            </a:r>
            <a:r>
              <a:rPr lang="en-US" baseline="0" dirty="0" err="1" smtClean="0"/>
              <a:t>virtualmente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imposible</a:t>
            </a:r>
            <a:r>
              <a:rPr lang="en-US" baseline="0" dirty="0" smtClean="0"/>
              <a:t> para un </a:t>
            </a:r>
            <a:r>
              <a:rPr lang="en-US" baseline="0" dirty="0" err="1" smtClean="0"/>
              <a:t>computador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avances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GPU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adaptacion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‘gradient descent’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disponibilidad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grandes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volumenes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entrenar</a:t>
            </a:r>
            <a:r>
              <a:rPr lang="en-US" baseline="0" dirty="0" smtClean="0"/>
              <a:t> las </a:t>
            </a:r>
            <a:r>
              <a:rPr lang="en-US" baseline="0" dirty="0" err="1" smtClean="0"/>
              <a:t>redes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21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http://www.dataschool.io/simple-guide-to-confusion-matrix-terminology/</a:t>
            </a:r>
          </a:p>
          <a:p>
            <a:r>
              <a:rPr lang="pt-BR" dirty="0" smtClean="0"/>
              <a:t>Recall:</a:t>
            </a:r>
            <a:r>
              <a:rPr lang="pt-BR" baseline="0" dirty="0" smtClean="0"/>
              <a:t>  </a:t>
            </a:r>
            <a:r>
              <a:rPr lang="es-C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 </a:t>
            </a:r>
            <a:r>
              <a:rPr lang="es-CO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88785-F315-4428-AFBB-BCDB1D7AC25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830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48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89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696E4-7AAC-4BD8-B95F-AC5E2F1A66A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2D980-B585-574E-A40D-6418E1AC5F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1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jpeg"/><Relationship Id="rId3" Type="http://schemas.openxmlformats.org/officeDocument/2006/relationships/image" Target="../media/image57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ark Background"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rgbClr val="595959"/>
                </a:solidFill>
              </a:rPr>
              <a:t>Delete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baseline="0" dirty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dirty="0">
                <a:solidFill>
                  <a:srgbClr val="595959"/>
                </a:solidFill>
              </a:rPr>
              <a:t>On the </a:t>
            </a:r>
            <a:r>
              <a:rPr sz="1200" b="1" dirty="0">
                <a:solidFill>
                  <a:srgbClr val="595959"/>
                </a:solidFill>
              </a:rPr>
              <a:t>Insert</a:t>
            </a:r>
            <a:r>
              <a:rPr sz="1200" dirty="0">
                <a:solidFill>
                  <a:srgbClr val="595959"/>
                </a:solidFill>
              </a:rPr>
              <a:t> tab, click</a:t>
            </a:r>
            <a:r>
              <a:rPr sz="1200" baseline="0" dirty="0">
                <a:solidFill>
                  <a:srgbClr val="595959"/>
                </a:solidFill>
              </a:rPr>
              <a:t> the </a:t>
            </a:r>
            <a:r>
              <a:rPr sz="1200" b="1" baseline="0" dirty="0">
                <a:solidFill>
                  <a:srgbClr val="595959"/>
                </a:solidFill>
              </a:rPr>
              <a:t>Pictures</a:t>
            </a:r>
            <a:r>
              <a:rPr sz="1200" baseline="0" dirty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 dirty="0">
                <a:solidFill>
                  <a:srgbClr val="595959"/>
                </a:solidFill>
              </a:rPr>
              <a:t>Insert</a:t>
            </a:r>
            <a:r>
              <a:rPr sz="1200" baseline="0" dirty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 dirty="0">
                <a:solidFill>
                  <a:srgbClr val="595959"/>
                </a:solidFill>
              </a:rPr>
              <a:t>Shift</a:t>
            </a:r>
            <a:r>
              <a:rPr sz="1200" baseline="0" dirty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On the </a:t>
            </a:r>
            <a:r>
              <a:rPr sz="1200" b="1" baseline="0" dirty="0">
                <a:solidFill>
                  <a:srgbClr val="595959"/>
                </a:solidFill>
              </a:rPr>
              <a:t>Home</a:t>
            </a:r>
            <a:r>
              <a:rPr sz="1200" baseline="0" dirty="0">
                <a:solidFill>
                  <a:srgbClr val="595959"/>
                </a:solidFill>
              </a:rPr>
              <a:t> tab, click the </a:t>
            </a:r>
            <a:r>
              <a:rPr sz="1200" b="1" baseline="0" dirty="0">
                <a:solidFill>
                  <a:srgbClr val="595959"/>
                </a:solidFill>
              </a:rPr>
              <a:t>Arrange</a:t>
            </a:r>
            <a:r>
              <a:rPr sz="1200" baseline="0" dirty="0">
                <a:solidFill>
                  <a:srgbClr val="595959"/>
                </a:solidFill>
              </a:rPr>
              <a:t> button, then </a:t>
            </a:r>
            <a:r>
              <a:rPr sz="1200" b="1" baseline="0" dirty="0">
                <a:solidFill>
                  <a:srgbClr val="595959"/>
                </a:solidFill>
              </a:rPr>
              <a:t>Send to Back </a:t>
            </a:r>
            <a:r>
              <a:rPr sz="1200" baseline="0" dirty="0">
                <a:solidFill>
                  <a:srgbClr val="595959"/>
                </a:solidFill>
              </a:rPr>
              <a:t>so the photo is behind the </a:t>
            </a:r>
            <a:r>
              <a:rPr lang="en-US" sz="1200" baseline="0" dirty="0">
                <a:solidFill>
                  <a:srgbClr val="595959"/>
                </a:solidFill>
              </a:rPr>
              <a:t>logos, </a:t>
            </a:r>
            <a:r>
              <a:rPr sz="1200" baseline="0" dirty="0">
                <a:solidFill>
                  <a:srgbClr val="595959"/>
                </a:solidFill>
              </a:rPr>
              <a:t>text</a:t>
            </a:r>
            <a:r>
              <a:rPr lang="en-US" sz="1200" baseline="0" dirty="0">
                <a:solidFill>
                  <a:srgbClr val="595959"/>
                </a:solidFill>
              </a:rPr>
              <a:t>,</a:t>
            </a:r>
            <a:r>
              <a:rPr sz="1200" baseline="0" dirty="0">
                <a:solidFill>
                  <a:srgbClr val="595959"/>
                </a:solidFill>
              </a:rPr>
              <a:t>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Click the </a:t>
            </a:r>
            <a:r>
              <a:rPr sz="1200" b="1" baseline="0" dirty="0">
                <a:solidFill>
                  <a:srgbClr val="595959"/>
                </a:solidFill>
              </a:rPr>
              <a:t>Reset</a:t>
            </a:r>
            <a:r>
              <a:rPr sz="1200" baseline="0" dirty="0">
                <a:solidFill>
                  <a:srgbClr val="595959"/>
                </a:solidFill>
              </a:rPr>
              <a:t> button to reapply the Layout</a:t>
            </a:r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12192000" cy="6858000"/>
          </a:xfrm>
          <a:solidFill>
            <a:srgbClr val="4267B2">
              <a:alpha val="20000"/>
            </a:srgbClr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00"/>
            </a:lvl1pPr>
            <a:lvl2pPr marL="0" indent="0">
              <a:spcBef>
                <a:spcPts val="0"/>
              </a:spcBef>
              <a:buNone/>
              <a:defRPr sz="300"/>
            </a:lvl2pPr>
            <a:lvl3pPr marL="0" indent="0">
              <a:spcBef>
                <a:spcPts val="0"/>
              </a:spcBef>
              <a:buNone/>
              <a:defRPr sz="300"/>
            </a:lvl3pPr>
            <a:lvl4pPr marL="0" indent="0">
              <a:spcBef>
                <a:spcPts val="0"/>
              </a:spcBef>
              <a:buNone/>
              <a:defRPr sz="300"/>
            </a:lvl4pPr>
            <a:lvl5pPr marL="0" indent="0">
              <a:spcBef>
                <a:spcPts val="0"/>
              </a:spcBef>
              <a:buNone/>
              <a:defRPr sz="300"/>
            </a:lvl5pPr>
            <a:lvl6pPr marL="0" indent="0">
              <a:spcBef>
                <a:spcPts val="0"/>
              </a:spcBef>
              <a:buNone/>
              <a:defRPr sz="300"/>
            </a:lvl6pPr>
            <a:lvl7pPr marL="0" indent="0">
              <a:spcBef>
                <a:spcPts val="0"/>
              </a:spcBef>
              <a:buNone/>
              <a:defRPr sz="300"/>
            </a:lvl7pPr>
            <a:lvl8pPr marL="0" indent="0">
              <a:spcBef>
                <a:spcPts val="0"/>
              </a:spcBef>
              <a:buNone/>
              <a:defRPr sz="300"/>
            </a:lvl8pPr>
            <a:lvl9pPr marL="0" indent="0">
              <a:spcBef>
                <a:spcPts val="0"/>
              </a:spcBef>
              <a:buNone/>
              <a:defRPr sz="300"/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67B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5" y="974725"/>
            <a:ext cx="6324600" cy="3128963"/>
          </a:xfrm>
        </p:spPr>
        <p:txBody>
          <a:bodyPr rIns="0" bIns="0" anchor="b">
            <a:normAutofit/>
          </a:bodyPr>
          <a:lstStyle>
            <a:lvl1pPr algn="l">
              <a:lnSpc>
                <a:spcPct val="86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221163"/>
            <a:ext cx="6334125" cy="941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95000"/>
              </a:lnSpc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235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1508125" y="5678424"/>
            <a:ext cx="6353175" cy="56692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NAME</a:t>
            </a:r>
            <a:br>
              <a:rPr/>
            </a:br>
            <a:r>
              <a:rPr/>
              <a:t>TITLE AND POSITION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074420" y="249140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3</a:t>
            </a:r>
            <a:r>
              <a:rPr sz="1200" baseline="0">
                <a:solidFill>
                  <a:srgbClr val="595959"/>
                </a:solidFill>
              </a:rPr>
              <a:t>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1074420" y="3042271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2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-1074420" y="1919015"/>
            <a:ext cx="10744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DATE</a:t>
            </a:r>
            <a:r>
              <a:rPr sz="1200" b="1" baseline="0">
                <a:solidFill>
                  <a:srgbClr val="595959"/>
                </a:solidFill>
              </a:rPr>
              <a:t> PLACEMENT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-1074420" y="364075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1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04509" y="5816601"/>
            <a:ext cx="1273578" cy="53552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2625" y="1893888"/>
            <a:ext cx="688975" cy="34760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/>
              <a:t>##.##.##</a:t>
            </a:r>
          </a:p>
        </p:txBody>
      </p:sp>
    </p:spTree>
    <p:extLst>
      <p:ext uri="{BB962C8B-B14F-4D97-AF65-F5344CB8AC3E}">
        <p14:creationId xmlns:p14="http://schemas.microsoft.com/office/powerpoint/2010/main" val="157370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invGray">
          <a:xfrm>
            <a:off x="1108870" y="1901030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lum brigh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30" y="2030189"/>
            <a:ext cx="457724" cy="55778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77938" y="2089785"/>
            <a:ext cx="754062" cy="769938"/>
          </a:xfrm>
        </p:spPr>
        <p:txBody>
          <a:bodyPr wrap="none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/>
              <a:t>#</a:t>
            </a:r>
          </a:p>
        </p:txBody>
      </p:sp>
      <p:sp>
        <p:nvSpPr>
          <p:cNvPr id="62" name="TextBox 61"/>
          <p:cNvSpPr txBox="1"/>
          <p:nvPr/>
        </p:nvSpPr>
        <p:spPr bwMode="white">
          <a:xfrm>
            <a:off x="920010" y="21213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tx1"/>
                </a:solidFill>
                <a:latin typeface="+mn-lt"/>
              </a:rPr>
              <a:t>No</a:t>
            </a:r>
            <a:r>
              <a: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634683-4966-4BA9-9A24-3D84B1A5C601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58"/>
          <p:cNvSpPr>
            <a:spLocks noGrp="1"/>
          </p:cNvSpPr>
          <p:nvPr>
            <p:ph type="body" sz="quarter" idx="17" hasCustomPrompt="1"/>
          </p:nvPr>
        </p:nvSpPr>
        <p:spPr>
          <a:xfrm>
            <a:off x="2385062" y="5048884"/>
            <a:ext cx="9226755" cy="351791"/>
          </a:xfrm>
        </p:spPr>
        <p:txBody>
          <a:bodyPr anchor="t">
            <a:noAutofit/>
          </a:bodyPr>
          <a:lstStyle>
            <a:lvl1pPr marL="0" indent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/>
              <a:t>Click to add text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2385061" y="1884045"/>
            <a:ext cx="9235440" cy="2796540"/>
          </a:xfrm>
        </p:spPr>
        <p:txBody>
          <a:bodyPr rIns="0" anchor="b"/>
          <a:lstStyle>
            <a:lvl1pPr>
              <a:lnSpc>
                <a:spcPct val="84000"/>
              </a:lnSpc>
              <a:defRPr sz="6800"/>
            </a:lvl1pPr>
          </a:lstStyle>
          <a:p>
            <a:r>
              <a:rPr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72400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right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465"/>
            <a:ext cx="12192000" cy="6864466"/>
          </a:xfrm>
          <a:prstGeom prst="rect">
            <a:avLst/>
          </a:prstGeom>
          <a:noFill/>
        </p:spPr>
      </p:pic>
      <p:sp>
        <p:nvSpPr>
          <p:cNvPr id="10" name="Freeform 9"/>
          <p:cNvSpPr>
            <a:spLocks noEditPoints="1"/>
          </p:cNvSpPr>
          <p:nvPr/>
        </p:nvSpPr>
        <p:spPr bwMode="invGray">
          <a:xfrm>
            <a:off x="1108870" y="1901030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30" y="2030189"/>
            <a:ext cx="457724" cy="55778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20010" y="21213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tx1"/>
                </a:solidFill>
                <a:latin typeface="+mn-lt"/>
              </a:rPr>
              <a:t>No</a:t>
            </a:r>
            <a:r>
              <a: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1" name="Text Placeholder 58"/>
          <p:cNvSpPr>
            <a:spLocks noGrp="1"/>
          </p:cNvSpPr>
          <p:nvPr>
            <p:ph type="body" sz="quarter" idx="17" hasCustomPrompt="1"/>
          </p:nvPr>
        </p:nvSpPr>
        <p:spPr>
          <a:xfrm>
            <a:off x="2385062" y="5048884"/>
            <a:ext cx="9226755" cy="351791"/>
          </a:xfrm>
        </p:spPr>
        <p:txBody>
          <a:bodyPr anchor="t">
            <a:noAutofit/>
          </a:bodyPr>
          <a:lstStyle>
            <a:lvl1pPr marL="0" indent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/>
              <a:t>Click to add text</a:t>
            </a:r>
          </a:p>
        </p:txBody>
      </p:sp>
      <p:sp>
        <p:nvSpPr>
          <p:cNvPr id="12" name="Title 12"/>
          <p:cNvSpPr>
            <a:spLocks noGrp="1"/>
          </p:cNvSpPr>
          <p:nvPr>
            <p:ph type="title" hasCustomPrompt="1"/>
          </p:nvPr>
        </p:nvSpPr>
        <p:spPr>
          <a:xfrm>
            <a:off x="2385061" y="1884045"/>
            <a:ext cx="9235440" cy="2796540"/>
          </a:xfrm>
        </p:spPr>
        <p:txBody>
          <a:bodyPr rIns="0" anchor="b"/>
          <a:lstStyle>
            <a:lvl1pPr>
              <a:lnSpc>
                <a:spcPct val="84000"/>
              </a:lnSpc>
              <a:defRPr sz="6800"/>
            </a:lvl1pPr>
          </a:lstStyle>
          <a:p>
            <a:r>
              <a:rPr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D997BD5-13B8-41F4-973D-90A505008BBB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77938" y="2089785"/>
            <a:ext cx="754062" cy="769938"/>
          </a:xfrm>
        </p:spPr>
        <p:txBody>
          <a:bodyPr wrap="none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3160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Te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Freeform 9"/>
          <p:cNvSpPr>
            <a:spLocks noEditPoints="1"/>
          </p:cNvSpPr>
          <p:nvPr/>
        </p:nvSpPr>
        <p:spPr bwMode="invGray">
          <a:xfrm>
            <a:off x="1108870" y="1901030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30" y="2030189"/>
            <a:ext cx="457724" cy="55778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 bwMode="white">
          <a:xfrm>
            <a:off x="920010" y="21213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tx1"/>
                </a:solidFill>
                <a:latin typeface="+mn-lt"/>
              </a:rPr>
              <a:t>No</a:t>
            </a:r>
            <a:r>
              <a: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44B0362-6866-47C2-AEB4-B1DD3C0CA4A6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58"/>
          <p:cNvSpPr>
            <a:spLocks noGrp="1"/>
          </p:cNvSpPr>
          <p:nvPr>
            <p:ph type="body" sz="quarter" idx="17" hasCustomPrompt="1"/>
          </p:nvPr>
        </p:nvSpPr>
        <p:spPr>
          <a:xfrm>
            <a:off x="2385062" y="5048884"/>
            <a:ext cx="9226755" cy="351791"/>
          </a:xfrm>
        </p:spPr>
        <p:txBody>
          <a:bodyPr anchor="t">
            <a:noAutofit/>
          </a:bodyPr>
          <a:lstStyle>
            <a:lvl1pPr marL="0" indent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/>
              <a:t>Click to add text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 hasCustomPrompt="1"/>
          </p:nvPr>
        </p:nvSpPr>
        <p:spPr>
          <a:xfrm>
            <a:off x="2385061" y="1884045"/>
            <a:ext cx="9235440" cy="2796540"/>
          </a:xfrm>
        </p:spPr>
        <p:txBody>
          <a:bodyPr rIns="0" anchor="b"/>
          <a:lstStyle>
            <a:lvl1pPr>
              <a:lnSpc>
                <a:spcPct val="84000"/>
              </a:lnSpc>
              <a:defRPr sz="6800"/>
            </a:lvl1pPr>
          </a:lstStyle>
          <a:p>
            <a:r>
              <a:rPr/>
              <a:t>Click to add title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77938" y="2089785"/>
            <a:ext cx="754062" cy="769938"/>
          </a:xfrm>
        </p:spPr>
        <p:txBody>
          <a:bodyPr wrap="none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0526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Purp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Freeform 9"/>
          <p:cNvSpPr>
            <a:spLocks noEditPoints="1"/>
          </p:cNvSpPr>
          <p:nvPr/>
        </p:nvSpPr>
        <p:spPr bwMode="invGray">
          <a:xfrm>
            <a:off x="1108870" y="1901030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lum brigh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30" y="2030189"/>
            <a:ext cx="457724" cy="5577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white">
          <a:xfrm>
            <a:off x="920010" y="21213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tx1"/>
                </a:solidFill>
                <a:latin typeface="+mn-lt"/>
              </a:rPr>
              <a:t>No</a:t>
            </a:r>
            <a:r>
              <a: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060FBD-D253-457F-952B-DA88E28BC2D7}" type="datetime1">
              <a:rPr lang="en-US" smtClean="0"/>
              <a:t>4/11/18</a:t>
            </a:fld>
            <a:endParaRPr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7" name="Text Placeholder 58"/>
          <p:cNvSpPr>
            <a:spLocks noGrp="1"/>
          </p:cNvSpPr>
          <p:nvPr>
            <p:ph type="body" sz="quarter" idx="17" hasCustomPrompt="1"/>
          </p:nvPr>
        </p:nvSpPr>
        <p:spPr>
          <a:xfrm>
            <a:off x="2385062" y="5048884"/>
            <a:ext cx="9226755" cy="351791"/>
          </a:xfrm>
        </p:spPr>
        <p:txBody>
          <a:bodyPr anchor="t">
            <a:noAutofit/>
          </a:bodyPr>
          <a:lstStyle>
            <a:lvl1pPr marL="0" indent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/>
              <a:t>Click to add text</a:t>
            </a:r>
          </a:p>
        </p:txBody>
      </p:sp>
      <p:sp>
        <p:nvSpPr>
          <p:cNvPr id="18" name="Title 12"/>
          <p:cNvSpPr>
            <a:spLocks noGrp="1"/>
          </p:cNvSpPr>
          <p:nvPr>
            <p:ph type="title" hasCustomPrompt="1"/>
          </p:nvPr>
        </p:nvSpPr>
        <p:spPr>
          <a:xfrm>
            <a:off x="2385061" y="1884045"/>
            <a:ext cx="9235440" cy="2796540"/>
          </a:xfrm>
        </p:spPr>
        <p:txBody>
          <a:bodyPr rIns="0" anchor="b"/>
          <a:lstStyle>
            <a:lvl1pPr>
              <a:lnSpc>
                <a:spcPct val="84000"/>
              </a:lnSpc>
              <a:defRPr sz="6800"/>
            </a:lvl1pPr>
          </a:lstStyle>
          <a:p>
            <a:r>
              <a:rPr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77938" y="2089785"/>
            <a:ext cx="754062" cy="769938"/>
          </a:xfrm>
        </p:spPr>
        <p:txBody>
          <a:bodyPr wrap="none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6693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339543" cy="6293446"/>
          </a:xfrm>
          <a:prstGeom prst="rect">
            <a:avLst/>
          </a:prstGeom>
        </p:spPr>
      </p:pic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48229" y="974725"/>
            <a:ext cx="7545250" cy="3128963"/>
          </a:xfrm>
        </p:spPr>
        <p:txBody>
          <a:bodyPr rIns="0" bIns="0" anchor="b">
            <a:normAutofit/>
          </a:bodyPr>
          <a:lstStyle>
            <a:lvl1pPr marL="231775" indent="-173038" algn="l">
              <a:lnSpc>
                <a:spcPct val="86000"/>
              </a:lnSpc>
              <a:tabLst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/>
              <a:t>“Click to type quote here. Type quotation marks before and </a:t>
            </a:r>
            <a:br>
              <a:rPr/>
            </a:br>
            <a:r>
              <a:rPr/>
              <a:t>after text.”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500505" y="4378325"/>
            <a:ext cx="7292975" cy="323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800" b="0" cap="none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name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1500505" y="4740275"/>
            <a:ext cx="7288689" cy="32385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title and position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072" y="2982994"/>
            <a:ext cx="1097375" cy="1268078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/>
        </p:nvSpPr>
        <p:spPr bwMode="auto">
          <a:xfrm>
            <a:off x="9456325" y="2982994"/>
            <a:ext cx="1098122" cy="1264974"/>
          </a:xfrm>
          <a:custGeom>
            <a:avLst/>
            <a:gdLst>
              <a:gd name="T0" fmla="*/ 237 w 237"/>
              <a:gd name="T1" fmla="*/ 80 h 273"/>
              <a:gd name="T2" fmla="*/ 237 w 237"/>
              <a:gd name="T3" fmla="*/ 186 h 273"/>
              <a:gd name="T4" fmla="*/ 224 w 237"/>
              <a:gd name="T5" fmla="*/ 210 h 273"/>
              <a:gd name="T6" fmla="*/ 214 w 237"/>
              <a:gd name="T7" fmla="*/ 216 h 273"/>
              <a:gd name="T8" fmla="*/ 213 w 237"/>
              <a:gd name="T9" fmla="*/ 216 h 273"/>
              <a:gd name="T10" fmla="*/ 118 w 237"/>
              <a:gd name="T11" fmla="*/ 273 h 273"/>
              <a:gd name="T12" fmla="*/ 23 w 237"/>
              <a:gd name="T13" fmla="*/ 216 h 273"/>
              <a:gd name="T14" fmla="*/ 23 w 237"/>
              <a:gd name="T15" fmla="*/ 216 h 273"/>
              <a:gd name="T16" fmla="*/ 13 w 237"/>
              <a:gd name="T17" fmla="*/ 210 h 273"/>
              <a:gd name="T18" fmla="*/ 0 w 237"/>
              <a:gd name="T19" fmla="*/ 186 h 273"/>
              <a:gd name="T20" fmla="*/ 0 w 237"/>
              <a:gd name="T21" fmla="*/ 80 h 273"/>
              <a:gd name="T22" fmla="*/ 13 w 237"/>
              <a:gd name="T23" fmla="*/ 57 h 273"/>
              <a:gd name="T24" fmla="*/ 105 w 237"/>
              <a:gd name="T25" fmla="*/ 4 h 273"/>
              <a:gd name="T26" fmla="*/ 132 w 237"/>
              <a:gd name="T27" fmla="*/ 4 h 273"/>
              <a:gd name="T28" fmla="*/ 224 w 237"/>
              <a:gd name="T29" fmla="*/ 57 h 273"/>
              <a:gd name="T30" fmla="*/ 237 w 237"/>
              <a:gd name="T31" fmla="*/ 8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7" h="273">
                <a:moveTo>
                  <a:pt x="237" y="80"/>
                </a:moveTo>
                <a:cubicBezTo>
                  <a:pt x="237" y="186"/>
                  <a:pt x="237" y="186"/>
                  <a:pt x="237" y="186"/>
                </a:cubicBezTo>
                <a:cubicBezTo>
                  <a:pt x="237" y="195"/>
                  <a:pt x="231" y="205"/>
                  <a:pt x="224" y="210"/>
                </a:cubicBezTo>
                <a:cubicBezTo>
                  <a:pt x="214" y="216"/>
                  <a:pt x="214" y="216"/>
                  <a:pt x="214" y="216"/>
                </a:cubicBezTo>
                <a:cubicBezTo>
                  <a:pt x="213" y="216"/>
                  <a:pt x="213" y="216"/>
                  <a:pt x="213" y="216"/>
                </a:cubicBezTo>
                <a:cubicBezTo>
                  <a:pt x="118" y="273"/>
                  <a:pt x="118" y="273"/>
                  <a:pt x="118" y="273"/>
                </a:cubicBezTo>
                <a:cubicBezTo>
                  <a:pt x="23" y="216"/>
                  <a:pt x="23" y="216"/>
                  <a:pt x="23" y="216"/>
                </a:cubicBezTo>
                <a:cubicBezTo>
                  <a:pt x="23" y="216"/>
                  <a:pt x="23" y="216"/>
                  <a:pt x="23" y="216"/>
                </a:cubicBezTo>
                <a:cubicBezTo>
                  <a:pt x="13" y="210"/>
                  <a:pt x="13" y="210"/>
                  <a:pt x="13" y="210"/>
                </a:cubicBezTo>
                <a:cubicBezTo>
                  <a:pt x="6" y="205"/>
                  <a:pt x="0" y="195"/>
                  <a:pt x="0" y="18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72"/>
                  <a:pt x="6" y="61"/>
                  <a:pt x="13" y="57"/>
                </a:cubicBezTo>
                <a:cubicBezTo>
                  <a:pt x="105" y="4"/>
                  <a:pt x="105" y="4"/>
                  <a:pt x="105" y="4"/>
                </a:cubicBezTo>
                <a:cubicBezTo>
                  <a:pt x="112" y="0"/>
                  <a:pt x="124" y="0"/>
                  <a:pt x="132" y="4"/>
                </a:cubicBezTo>
                <a:cubicBezTo>
                  <a:pt x="224" y="57"/>
                  <a:pt x="224" y="57"/>
                  <a:pt x="224" y="57"/>
                </a:cubicBezTo>
                <a:cubicBezTo>
                  <a:pt x="231" y="61"/>
                  <a:pt x="237" y="72"/>
                  <a:pt x="237" y="80"/>
                </a:cubicBez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sz="11500" b="0" baseline="-12000" dirty="0">
                <a:solidFill>
                  <a:schemeClr val="bg1"/>
                </a:solidFill>
                <a:latin typeface="+mn-lt"/>
              </a:rPr>
              <a:t>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4044988-49BC-49AE-B35A-0CD4532A5D1E}" type="datetime1">
              <a:rPr lang="en-US" smtClean="0"/>
              <a:t>4/11/18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4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>
          <a:xfrm>
            <a:off x="1248229" y="974725"/>
            <a:ext cx="7545250" cy="3128963"/>
          </a:xfrm>
        </p:spPr>
        <p:txBody>
          <a:bodyPr wrap="square" rIns="0" bIns="0" anchor="b">
            <a:normAutofit/>
          </a:bodyPr>
          <a:lstStyle>
            <a:lvl1pPr marL="231775" indent="-173038" algn="l">
              <a:lnSpc>
                <a:spcPct val="86000"/>
              </a:lnSpc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/>
              <a:t>“Click to type quote here. Type quotation marks before and </a:t>
            </a:r>
            <a:br>
              <a:rPr/>
            </a:br>
            <a:r>
              <a:rPr/>
              <a:t>after text.”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1500505" y="4378325"/>
            <a:ext cx="7292975" cy="323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800" b="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name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 hasCustomPrompt="1"/>
          </p:nvPr>
        </p:nvSpPr>
        <p:spPr>
          <a:xfrm>
            <a:off x="1500505" y="4740275"/>
            <a:ext cx="7288689" cy="32385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title and position</a:t>
            </a: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flipH="1">
            <a:off x="8164952" y="0"/>
            <a:ext cx="4027048" cy="2912450"/>
          </a:xfrm>
          <a:custGeom>
            <a:avLst/>
            <a:gdLst>
              <a:gd name="connsiteX0" fmla="*/ 4027048 w 4027048"/>
              <a:gd name="connsiteY0" fmla="*/ 0 h 2912450"/>
              <a:gd name="connsiteX1" fmla="*/ 0 w 4027048"/>
              <a:gd name="connsiteY1" fmla="*/ 0 h 2912450"/>
              <a:gd name="connsiteX2" fmla="*/ 0 w 4027048"/>
              <a:gd name="connsiteY2" fmla="*/ 2270637 h 2912450"/>
              <a:gd name="connsiteX3" fmla="*/ 242807 w 4027048"/>
              <a:gd name="connsiteY3" fmla="*/ 2270637 h 2912450"/>
              <a:gd name="connsiteX4" fmla="*/ 2733097 w 4027048"/>
              <a:gd name="connsiteY4" fmla="*/ 2270637 h 2912450"/>
              <a:gd name="connsiteX5" fmla="*/ 3371670 w 4027048"/>
              <a:gd name="connsiteY5" fmla="*/ 2894081 h 2912450"/>
              <a:gd name="connsiteX6" fmla="*/ 3438888 w 4027048"/>
              <a:gd name="connsiteY6" fmla="*/ 2877232 h 2912450"/>
              <a:gd name="connsiteX7" fmla="*/ 3438888 w 4027048"/>
              <a:gd name="connsiteY7" fmla="*/ 2270637 h 2912450"/>
              <a:gd name="connsiteX8" fmla="*/ 3640543 w 4027048"/>
              <a:gd name="connsiteY8" fmla="*/ 2270637 h 2912450"/>
              <a:gd name="connsiteX9" fmla="*/ 4027048 w 4027048"/>
              <a:gd name="connsiteY9" fmla="*/ 1883090 h 2912450"/>
              <a:gd name="connsiteX10" fmla="*/ 4027048 w 4027048"/>
              <a:gd name="connsiteY10" fmla="*/ 30429 h 291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7048" h="2912450">
                <a:moveTo>
                  <a:pt x="4027048" y="0"/>
                </a:moveTo>
                <a:lnTo>
                  <a:pt x="0" y="0"/>
                </a:lnTo>
                <a:lnTo>
                  <a:pt x="0" y="2270637"/>
                </a:lnTo>
                <a:lnTo>
                  <a:pt x="242807" y="2270637"/>
                </a:lnTo>
                <a:cubicBezTo>
                  <a:pt x="2733097" y="2270637"/>
                  <a:pt x="2733097" y="2270637"/>
                  <a:pt x="2733097" y="2270637"/>
                </a:cubicBezTo>
                <a:cubicBezTo>
                  <a:pt x="2733097" y="2270637"/>
                  <a:pt x="3338061" y="2877232"/>
                  <a:pt x="3371670" y="2894081"/>
                </a:cubicBezTo>
                <a:cubicBezTo>
                  <a:pt x="3405279" y="2927781"/>
                  <a:pt x="3438888" y="2910931"/>
                  <a:pt x="3438888" y="2877232"/>
                </a:cubicBezTo>
                <a:cubicBezTo>
                  <a:pt x="3438888" y="2860382"/>
                  <a:pt x="3438888" y="2270637"/>
                  <a:pt x="3438888" y="2270637"/>
                </a:cubicBezTo>
                <a:cubicBezTo>
                  <a:pt x="3640543" y="2270637"/>
                  <a:pt x="3640543" y="2270637"/>
                  <a:pt x="3640543" y="2270637"/>
                </a:cubicBezTo>
                <a:cubicBezTo>
                  <a:pt x="3859003" y="2270637"/>
                  <a:pt x="4027048" y="2085288"/>
                  <a:pt x="4027048" y="1883090"/>
                </a:cubicBezTo>
                <a:cubicBezTo>
                  <a:pt x="4027048" y="745725"/>
                  <a:pt x="4027048" y="248128"/>
                  <a:pt x="4027048" y="30429"/>
                </a:cubicBezTo>
                <a:close/>
              </a:path>
            </a:pathLst>
          </a:custGeom>
          <a:blipFill>
            <a:blip r:embed="rId2">
              <a:lum/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 flipH="1">
            <a:off x="7161989" y="583582"/>
            <a:ext cx="1117599" cy="1108592"/>
          </a:xfrm>
          <a:custGeom>
            <a:avLst/>
            <a:gdLst>
              <a:gd name="T0" fmla="*/ 119 w 239"/>
              <a:gd name="T1" fmla="*/ 0 h 237"/>
              <a:gd name="T2" fmla="*/ 0 w 239"/>
              <a:gd name="T3" fmla="*/ 112 h 237"/>
              <a:gd name="T4" fmla="*/ 43 w 239"/>
              <a:gd name="T5" fmla="*/ 199 h 237"/>
              <a:gd name="T6" fmla="*/ 43 w 239"/>
              <a:gd name="T7" fmla="*/ 232 h 237"/>
              <a:gd name="T8" fmla="*/ 48 w 239"/>
              <a:gd name="T9" fmla="*/ 235 h 237"/>
              <a:gd name="T10" fmla="*/ 79 w 239"/>
              <a:gd name="T11" fmla="*/ 218 h 237"/>
              <a:gd name="T12" fmla="*/ 119 w 239"/>
              <a:gd name="T13" fmla="*/ 225 h 237"/>
              <a:gd name="T14" fmla="*/ 239 w 239"/>
              <a:gd name="T15" fmla="*/ 112 h 237"/>
              <a:gd name="T16" fmla="*/ 119 w 239"/>
              <a:gd name="T1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9" h="237">
                <a:moveTo>
                  <a:pt x="119" y="0"/>
                </a:moveTo>
                <a:cubicBezTo>
                  <a:pt x="53" y="0"/>
                  <a:pt x="0" y="50"/>
                  <a:pt x="0" y="112"/>
                </a:cubicBezTo>
                <a:cubicBezTo>
                  <a:pt x="0" y="147"/>
                  <a:pt x="17" y="178"/>
                  <a:pt x="43" y="199"/>
                </a:cubicBezTo>
                <a:cubicBezTo>
                  <a:pt x="43" y="199"/>
                  <a:pt x="43" y="230"/>
                  <a:pt x="43" y="232"/>
                </a:cubicBezTo>
                <a:cubicBezTo>
                  <a:pt x="42" y="235"/>
                  <a:pt x="44" y="237"/>
                  <a:pt x="48" y="235"/>
                </a:cubicBezTo>
                <a:cubicBezTo>
                  <a:pt x="51" y="233"/>
                  <a:pt x="79" y="218"/>
                  <a:pt x="79" y="218"/>
                </a:cubicBezTo>
                <a:cubicBezTo>
                  <a:pt x="91" y="223"/>
                  <a:pt x="105" y="225"/>
                  <a:pt x="119" y="225"/>
                </a:cubicBezTo>
                <a:cubicBezTo>
                  <a:pt x="185" y="225"/>
                  <a:pt x="239" y="175"/>
                  <a:pt x="239" y="112"/>
                </a:cubicBezTo>
                <a:cubicBezTo>
                  <a:pt x="239" y="50"/>
                  <a:pt x="185" y="0"/>
                  <a:pt x="119" y="0"/>
                </a:cubicBezTo>
              </a:path>
            </a:pathLst>
          </a:custGeom>
          <a:blipFill>
            <a:blip r:embed="rId2">
              <a:lum/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9E3D902-12AF-4556-B067-37FCFF329874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3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13470">
            <a:off x="96239" y="4355861"/>
            <a:ext cx="2373634" cy="1345294"/>
          </a:xfrm>
          <a:custGeom>
            <a:avLst/>
            <a:gdLst>
              <a:gd name="connsiteX0" fmla="*/ 2373634 w 2373634"/>
              <a:gd name="connsiteY0" fmla="*/ 0 h 1345294"/>
              <a:gd name="connsiteX1" fmla="*/ 2373634 w 2373634"/>
              <a:gd name="connsiteY1" fmla="*/ 1345294 h 1345294"/>
              <a:gd name="connsiteX2" fmla="*/ 0 w 2373634"/>
              <a:gd name="connsiteY2" fmla="*/ 1345294 h 1345294"/>
              <a:gd name="connsiteX3" fmla="*/ 0 w 2373634"/>
              <a:gd name="connsiteY3" fmla="*/ 154082 h 1345294"/>
              <a:gd name="connsiteX4" fmla="*/ 94208 w 2373634"/>
              <a:gd name="connsiteY4" fmla="*/ 0 h 134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34" h="1345294">
                <a:moveTo>
                  <a:pt x="2373634" y="0"/>
                </a:moveTo>
                <a:lnTo>
                  <a:pt x="2373634" y="1345294"/>
                </a:lnTo>
                <a:lnTo>
                  <a:pt x="0" y="1345294"/>
                </a:lnTo>
                <a:lnTo>
                  <a:pt x="0" y="154082"/>
                </a:lnTo>
                <a:lnTo>
                  <a:pt x="94208" y="0"/>
                </a:lnTo>
                <a:close/>
              </a:path>
            </a:pathLst>
          </a:cu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8552" flipH="1">
            <a:off x="5699511" y="2212455"/>
            <a:ext cx="6179367" cy="46473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0" y="0"/>
            <a:ext cx="12204699" cy="5029200"/>
          </a:xfrm>
          <a:prstGeom prst="rect">
            <a:avLst/>
          </a:prstGeom>
        </p:spPr>
      </p:pic>
      <p:sp>
        <p:nvSpPr>
          <p:cNvPr id="13" name="Teardrop 12"/>
          <p:cNvSpPr>
            <a:spLocks noChangeAspect="1"/>
          </p:cNvSpPr>
          <p:nvPr/>
        </p:nvSpPr>
        <p:spPr>
          <a:xfrm rot="8100000">
            <a:off x="1271904" y="4745620"/>
            <a:ext cx="457200" cy="457200"/>
          </a:xfrm>
          <a:prstGeom prst="teardrop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48229" y="974725"/>
            <a:ext cx="7545250" cy="3128963"/>
          </a:xfrm>
        </p:spPr>
        <p:txBody>
          <a:bodyPr rIns="0" bIns="0" anchor="b">
            <a:normAutofit/>
          </a:bodyPr>
          <a:lstStyle>
            <a:lvl1pPr marL="231775" indent="-173038" algn="l">
              <a:lnSpc>
                <a:spcPct val="86000"/>
              </a:lnSpc>
              <a:tabLst/>
              <a:defRPr sz="4400">
                <a:solidFill>
                  <a:schemeClr val="bg1"/>
                </a:solidFill>
              </a:defRPr>
            </a:lvl1pPr>
          </a:lstStyle>
          <a:p>
            <a:r>
              <a:rPr/>
              <a:t>“Click to type quote here. Type quotation marks before and </a:t>
            </a:r>
            <a:br>
              <a:rPr/>
            </a:br>
            <a:r>
              <a:rPr/>
              <a:t>after text.”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1500505" y="5422030"/>
            <a:ext cx="7292975" cy="323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4000"/>
              </a:lnSpc>
              <a:buNone/>
              <a:defRPr sz="1800" b="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name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 hasCustomPrompt="1"/>
          </p:nvPr>
        </p:nvSpPr>
        <p:spPr>
          <a:xfrm>
            <a:off x="1500505" y="5783980"/>
            <a:ext cx="7288689" cy="323850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Title and position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C997419-11CD-4845-8DE0-0F77D8AEF292}" type="datetime1">
              <a:rPr lang="en-US" smtClean="0"/>
              <a:t>4/11/18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116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1893651" y="971270"/>
            <a:ext cx="8404698" cy="4884782"/>
          </a:xfrm>
          <a:custGeom>
            <a:avLst/>
            <a:gdLst>
              <a:gd name="connsiteX0" fmla="*/ 486387 w 6828817"/>
              <a:gd name="connsiteY0" fmla="*/ 0 h 3968885"/>
              <a:gd name="connsiteX1" fmla="*/ 1478604 w 6828817"/>
              <a:gd name="connsiteY1" fmla="*/ 0 h 3968885"/>
              <a:gd name="connsiteX2" fmla="*/ 6342430 w 6828817"/>
              <a:gd name="connsiteY2" fmla="*/ 0 h 3968885"/>
              <a:gd name="connsiteX3" fmla="*/ 6828817 w 6828817"/>
              <a:gd name="connsiteY3" fmla="*/ 0 h 3968885"/>
              <a:gd name="connsiteX4" fmla="*/ 6828817 w 6828817"/>
              <a:gd name="connsiteY4" fmla="*/ 486387 h 3968885"/>
              <a:gd name="connsiteX5" fmla="*/ 6828817 w 6828817"/>
              <a:gd name="connsiteY5" fmla="*/ 1828800 h 3968885"/>
              <a:gd name="connsiteX6" fmla="*/ 6828817 w 6828817"/>
              <a:gd name="connsiteY6" fmla="*/ 3482498 h 3968885"/>
              <a:gd name="connsiteX7" fmla="*/ 6342430 w 6828817"/>
              <a:gd name="connsiteY7" fmla="*/ 3968885 h 3968885"/>
              <a:gd name="connsiteX8" fmla="*/ 486387 w 6828817"/>
              <a:gd name="connsiteY8" fmla="*/ 3968885 h 3968885"/>
              <a:gd name="connsiteX9" fmla="*/ 0 w 6828817"/>
              <a:gd name="connsiteY9" fmla="*/ 3482498 h 3968885"/>
              <a:gd name="connsiteX10" fmla="*/ 0 w 6828817"/>
              <a:gd name="connsiteY10" fmla="*/ 486387 h 3968885"/>
              <a:gd name="connsiteX11" fmla="*/ 486387 w 6828817"/>
              <a:gd name="connsiteY11" fmla="*/ 0 h 39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8817" h="3968885">
                <a:moveTo>
                  <a:pt x="486387" y="0"/>
                </a:moveTo>
                <a:lnTo>
                  <a:pt x="1478604" y="0"/>
                </a:lnTo>
                <a:lnTo>
                  <a:pt x="6342430" y="0"/>
                </a:lnTo>
                <a:lnTo>
                  <a:pt x="6828817" y="0"/>
                </a:lnTo>
                <a:lnTo>
                  <a:pt x="6828817" y="486387"/>
                </a:lnTo>
                <a:lnTo>
                  <a:pt x="6828817" y="1828800"/>
                </a:lnTo>
                <a:lnTo>
                  <a:pt x="6828817" y="3482498"/>
                </a:lnTo>
                <a:cubicBezTo>
                  <a:pt x="6828817" y="3751122"/>
                  <a:pt x="6611054" y="3968885"/>
                  <a:pt x="6342430" y="3968885"/>
                </a:cubicBezTo>
                <a:lnTo>
                  <a:pt x="486387" y="3968885"/>
                </a:lnTo>
                <a:cubicBezTo>
                  <a:pt x="217763" y="3968885"/>
                  <a:pt x="0" y="3751122"/>
                  <a:pt x="0" y="3482498"/>
                </a:cubicBezTo>
                <a:lnTo>
                  <a:pt x="0" y="486387"/>
                </a:lnTo>
                <a:cubicBezTo>
                  <a:pt x="0" y="217763"/>
                  <a:pt x="217763" y="0"/>
                  <a:pt x="486387" y="0"/>
                </a:cubicBezTo>
                <a:close/>
              </a:path>
            </a:pathLst>
          </a:custGeom>
          <a:noFill/>
          <a:ln w="381000">
            <a:solidFill>
              <a:schemeClr val="accent1">
                <a:shade val="50000"/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6" name="Title 1"/>
          <p:cNvSpPr>
            <a:spLocks noGrp="1"/>
          </p:cNvSpPr>
          <p:nvPr>
            <p:ph type="ctrTitle" hasCustomPrompt="1"/>
          </p:nvPr>
        </p:nvSpPr>
        <p:spPr>
          <a:xfrm>
            <a:off x="2323375" y="1425676"/>
            <a:ext cx="7545250" cy="2962833"/>
          </a:xfrm>
        </p:spPr>
        <p:txBody>
          <a:bodyPr rIns="0" bIns="0" anchor="ctr">
            <a:normAutofit/>
          </a:bodyPr>
          <a:lstStyle>
            <a:lvl1pPr marL="231775" indent="-231775" algn="ctr">
              <a:lnSpc>
                <a:spcPct val="100000"/>
              </a:lnSpc>
              <a:tabLst/>
              <a:defRPr sz="3600">
                <a:solidFill>
                  <a:schemeClr val="tx1"/>
                </a:solidFill>
              </a:defRPr>
            </a:lvl1pPr>
          </a:lstStyle>
          <a:p>
            <a:r>
              <a:rPr/>
              <a:t>“Click to type quote here. Type quotation marks before and after text.”</a:t>
            </a:r>
          </a:p>
        </p:txBody>
      </p:sp>
      <p:sp>
        <p:nvSpPr>
          <p:cNvPr id="108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2449513" y="4519065"/>
            <a:ext cx="7292975" cy="32385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94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name</a:t>
            </a:r>
          </a:p>
        </p:txBody>
      </p:sp>
      <p:sp>
        <p:nvSpPr>
          <p:cNvPr id="8" name="Text Placeholder 127"/>
          <p:cNvSpPr>
            <a:spLocks noGrp="1"/>
          </p:cNvSpPr>
          <p:nvPr>
            <p:ph type="body" sz="quarter" idx="16" hasCustomPrompt="1"/>
          </p:nvPr>
        </p:nvSpPr>
        <p:spPr>
          <a:xfrm>
            <a:off x="2451656" y="4881015"/>
            <a:ext cx="7288689" cy="32385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94000"/>
              </a:lnSpc>
              <a:buNone/>
              <a:defRPr sz="1400" b="0" cap="all" spc="35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title and position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95775" y="1603552"/>
            <a:ext cx="1051229" cy="1210954"/>
            <a:chOff x="1656675" y="2226164"/>
            <a:chExt cx="1489572" cy="1715899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656675" y="2226164"/>
              <a:ext cx="1489572" cy="1715899"/>
            </a:xfrm>
            <a:custGeom>
              <a:avLst/>
              <a:gdLst>
                <a:gd name="T0" fmla="*/ 237 w 237"/>
                <a:gd name="T1" fmla="*/ 80 h 273"/>
                <a:gd name="T2" fmla="*/ 237 w 237"/>
                <a:gd name="T3" fmla="*/ 186 h 273"/>
                <a:gd name="T4" fmla="*/ 224 w 237"/>
                <a:gd name="T5" fmla="*/ 210 h 273"/>
                <a:gd name="T6" fmla="*/ 214 w 237"/>
                <a:gd name="T7" fmla="*/ 216 h 273"/>
                <a:gd name="T8" fmla="*/ 213 w 237"/>
                <a:gd name="T9" fmla="*/ 216 h 273"/>
                <a:gd name="T10" fmla="*/ 118 w 237"/>
                <a:gd name="T11" fmla="*/ 273 h 273"/>
                <a:gd name="T12" fmla="*/ 23 w 237"/>
                <a:gd name="T13" fmla="*/ 216 h 273"/>
                <a:gd name="T14" fmla="*/ 23 w 237"/>
                <a:gd name="T15" fmla="*/ 216 h 273"/>
                <a:gd name="T16" fmla="*/ 13 w 237"/>
                <a:gd name="T17" fmla="*/ 210 h 273"/>
                <a:gd name="T18" fmla="*/ 0 w 237"/>
                <a:gd name="T19" fmla="*/ 186 h 273"/>
                <a:gd name="T20" fmla="*/ 0 w 237"/>
                <a:gd name="T21" fmla="*/ 80 h 273"/>
                <a:gd name="T22" fmla="*/ 13 w 237"/>
                <a:gd name="T23" fmla="*/ 57 h 273"/>
                <a:gd name="T24" fmla="*/ 105 w 237"/>
                <a:gd name="T25" fmla="*/ 4 h 273"/>
                <a:gd name="T26" fmla="*/ 132 w 237"/>
                <a:gd name="T27" fmla="*/ 4 h 273"/>
                <a:gd name="T28" fmla="*/ 224 w 237"/>
                <a:gd name="T29" fmla="*/ 57 h 273"/>
                <a:gd name="T30" fmla="*/ 237 w 237"/>
                <a:gd name="T31" fmla="*/ 8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73">
                  <a:moveTo>
                    <a:pt x="237" y="80"/>
                  </a:moveTo>
                  <a:cubicBezTo>
                    <a:pt x="237" y="186"/>
                    <a:pt x="237" y="186"/>
                    <a:pt x="237" y="186"/>
                  </a:cubicBezTo>
                  <a:cubicBezTo>
                    <a:pt x="237" y="195"/>
                    <a:pt x="231" y="205"/>
                    <a:pt x="224" y="210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3" y="216"/>
                    <a:pt x="213" y="216"/>
                    <a:pt x="213" y="216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13" y="210"/>
                    <a:pt x="13" y="210"/>
                    <a:pt x="13" y="210"/>
                  </a:cubicBezTo>
                  <a:cubicBezTo>
                    <a:pt x="6" y="205"/>
                    <a:pt x="0" y="195"/>
                    <a:pt x="0" y="18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2"/>
                    <a:pt x="6" y="61"/>
                    <a:pt x="13" y="57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12" y="0"/>
                    <a:pt x="124" y="0"/>
                    <a:pt x="132" y="4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31" y="61"/>
                    <a:pt x="237" y="72"/>
                    <a:pt x="237" y="80"/>
                  </a:cubicBez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 w="31750" cap="rnd">
              <a:noFill/>
              <a:beve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200"/>
            </a:p>
          </p:txBody>
        </p:sp>
        <p:sp>
          <p:nvSpPr>
            <p:cNvPr id="12" name="Title 6"/>
            <p:cNvSpPr txBox="1">
              <a:spLocks/>
            </p:cNvSpPr>
            <p:nvPr/>
          </p:nvSpPr>
          <p:spPr>
            <a:xfrm>
              <a:off x="1901552" y="2610096"/>
              <a:ext cx="970543" cy="107156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8000"/>
                </a:lnSpc>
                <a:spcBef>
                  <a:spcPct val="0"/>
                </a:spcBef>
                <a:buNone/>
                <a:defRPr sz="3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86000"/>
                </a:lnSpc>
              </a:pPr>
              <a:r>
                <a:rPr sz="9600">
                  <a:solidFill>
                    <a:schemeClr val="bg1"/>
                  </a:solidFill>
                </a:rPr>
                <a:t>“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A87BEDE-4681-4E50-B0EF-4E7427E105C9}" type="datetime1">
              <a:rPr lang="en-US" smtClean="0"/>
              <a:t>4/11/18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26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5545139" y="1065212"/>
            <a:ext cx="1076325" cy="1233488"/>
          </a:xfrm>
          <a:custGeom>
            <a:avLst/>
            <a:gdLst>
              <a:gd name="T0" fmla="*/ 128 w 257"/>
              <a:gd name="T1" fmla="*/ 295 h 295"/>
              <a:gd name="T2" fmla="*/ 18 w 257"/>
              <a:gd name="T3" fmla="*/ 229 h 295"/>
              <a:gd name="T4" fmla="*/ 0 w 257"/>
              <a:gd name="T5" fmla="*/ 197 h 295"/>
              <a:gd name="T6" fmla="*/ 0 w 257"/>
              <a:gd name="T7" fmla="*/ 91 h 295"/>
              <a:gd name="T8" fmla="*/ 18 w 257"/>
              <a:gd name="T9" fmla="*/ 60 h 295"/>
              <a:gd name="T10" fmla="*/ 110 w 257"/>
              <a:gd name="T11" fmla="*/ 7 h 295"/>
              <a:gd name="T12" fmla="*/ 147 w 257"/>
              <a:gd name="T13" fmla="*/ 7 h 295"/>
              <a:gd name="T14" fmla="*/ 239 w 257"/>
              <a:gd name="T15" fmla="*/ 60 h 295"/>
              <a:gd name="T16" fmla="*/ 257 w 257"/>
              <a:gd name="T17" fmla="*/ 91 h 295"/>
              <a:gd name="T18" fmla="*/ 257 w 257"/>
              <a:gd name="T19" fmla="*/ 197 h 295"/>
              <a:gd name="T20" fmla="*/ 239 w 257"/>
              <a:gd name="T21" fmla="*/ 229 h 295"/>
              <a:gd name="T22" fmla="*/ 228 w 257"/>
              <a:gd name="T23" fmla="*/ 236 h 295"/>
              <a:gd name="T24" fmla="*/ 128 w 257"/>
              <a:gd name="T25" fmla="*/ 295 h 295"/>
              <a:gd name="T26" fmla="*/ 36 w 257"/>
              <a:gd name="T27" fmla="*/ 217 h 295"/>
              <a:gd name="T28" fmla="*/ 36 w 257"/>
              <a:gd name="T29" fmla="*/ 217 h 295"/>
              <a:gd name="T30" fmla="*/ 39 w 257"/>
              <a:gd name="T31" fmla="*/ 218 h 295"/>
              <a:gd name="T32" fmla="*/ 128 w 257"/>
              <a:gd name="T33" fmla="*/ 272 h 295"/>
              <a:gd name="T34" fmla="*/ 229 w 257"/>
              <a:gd name="T35" fmla="*/ 212 h 295"/>
              <a:gd name="T36" fmla="*/ 237 w 257"/>
              <a:gd name="T37" fmla="*/ 197 h 295"/>
              <a:gd name="T38" fmla="*/ 237 w 257"/>
              <a:gd name="T39" fmla="*/ 91 h 295"/>
              <a:gd name="T40" fmla="*/ 229 w 257"/>
              <a:gd name="T41" fmla="*/ 77 h 295"/>
              <a:gd name="T42" fmla="*/ 137 w 257"/>
              <a:gd name="T43" fmla="*/ 24 h 295"/>
              <a:gd name="T44" fmla="*/ 120 w 257"/>
              <a:gd name="T45" fmla="*/ 24 h 295"/>
              <a:gd name="T46" fmla="*/ 28 w 257"/>
              <a:gd name="T47" fmla="*/ 77 h 295"/>
              <a:gd name="T48" fmla="*/ 20 w 257"/>
              <a:gd name="T49" fmla="*/ 91 h 295"/>
              <a:gd name="T50" fmla="*/ 20 w 257"/>
              <a:gd name="T51" fmla="*/ 197 h 295"/>
              <a:gd name="T52" fmla="*/ 28 w 257"/>
              <a:gd name="T53" fmla="*/ 212 h 295"/>
              <a:gd name="T54" fmla="*/ 36 w 257"/>
              <a:gd name="T55" fmla="*/ 21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57" h="295">
                <a:moveTo>
                  <a:pt x="128" y="295"/>
                </a:moveTo>
                <a:cubicBezTo>
                  <a:pt x="18" y="229"/>
                  <a:pt x="18" y="229"/>
                  <a:pt x="18" y="229"/>
                </a:cubicBezTo>
                <a:cubicBezTo>
                  <a:pt x="8" y="223"/>
                  <a:pt x="0" y="210"/>
                  <a:pt x="0" y="19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8" y="66"/>
                  <a:pt x="18" y="60"/>
                </a:cubicBezTo>
                <a:cubicBezTo>
                  <a:pt x="110" y="7"/>
                  <a:pt x="110" y="7"/>
                  <a:pt x="110" y="7"/>
                </a:cubicBezTo>
                <a:cubicBezTo>
                  <a:pt x="121" y="0"/>
                  <a:pt x="136" y="0"/>
                  <a:pt x="147" y="7"/>
                </a:cubicBezTo>
                <a:cubicBezTo>
                  <a:pt x="239" y="60"/>
                  <a:pt x="239" y="60"/>
                  <a:pt x="239" y="60"/>
                </a:cubicBezTo>
                <a:cubicBezTo>
                  <a:pt x="249" y="66"/>
                  <a:pt x="257" y="79"/>
                  <a:pt x="257" y="91"/>
                </a:cubicBezTo>
                <a:cubicBezTo>
                  <a:pt x="257" y="197"/>
                  <a:pt x="257" y="197"/>
                  <a:pt x="257" y="197"/>
                </a:cubicBezTo>
                <a:cubicBezTo>
                  <a:pt x="257" y="210"/>
                  <a:pt x="249" y="223"/>
                  <a:pt x="239" y="229"/>
                </a:cubicBezTo>
                <a:cubicBezTo>
                  <a:pt x="228" y="236"/>
                  <a:pt x="228" y="236"/>
                  <a:pt x="228" y="236"/>
                </a:cubicBezTo>
                <a:lnTo>
                  <a:pt x="128" y="295"/>
                </a:lnTo>
                <a:close/>
                <a:moveTo>
                  <a:pt x="36" y="217"/>
                </a:moveTo>
                <a:cubicBezTo>
                  <a:pt x="36" y="217"/>
                  <a:pt x="36" y="217"/>
                  <a:pt x="36" y="217"/>
                </a:cubicBezTo>
                <a:cubicBezTo>
                  <a:pt x="39" y="218"/>
                  <a:pt x="39" y="218"/>
                  <a:pt x="39" y="218"/>
                </a:cubicBezTo>
                <a:cubicBezTo>
                  <a:pt x="128" y="272"/>
                  <a:pt x="128" y="272"/>
                  <a:pt x="128" y="27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3" y="210"/>
                  <a:pt x="237" y="202"/>
                  <a:pt x="237" y="197"/>
                </a:cubicBezTo>
                <a:cubicBezTo>
                  <a:pt x="237" y="91"/>
                  <a:pt x="237" y="91"/>
                  <a:pt x="237" y="91"/>
                </a:cubicBezTo>
                <a:cubicBezTo>
                  <a:pt x="237" y="87"/>
                  <a:pt x="233" y="79"/>
                  <a:pt x="229" y="77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3" y="21"/>
                  <a:pt x="124" y="21"/>
                  <a:pt x="120" y="24"/>
                </a:cubicBezTo>
                <a:cubicBezTo>
                  <a:pt x="28" y="77"/>
                  <a:pt x="28" y="77"/>
                  <a:pt x="28" y="77"/>
                </a:cubicBezTo>
                <a:cubicBezTo>
                  <a:pt x="24" y="79"/>
                  <a:pt x="20" y="87"/>
                  <a:pt x="20" y="91"/>
                </a:cubicBezTo>
                <a:cubicBezTo>
                  <a:pt x="20" y="197"/>
                  <a:pt x="20" y="197"/>
                  <a:pt x="20" y="197"/>
                </a:cubicBezTo>
                <a:cubicBezTo>
                  <a:pt x="20" y="202"/>
                  <a:pt x="24" y="210"/>
                  <a:pt x="28" y="212"/>
                </a:cubicBezTo>
                <a:lnTo>
                  <a:pt x="36" y="2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875" y="1203911"/>
            <a:ext cx="459469" cy="55569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260" y="2909569"/>
            <a:ext cx="11071860" cy="351791"/>
          </a:xfrm>
        </p:spPr>
        <p:txBody>
          <a:bodyPr>
            <a:normAutofit/>
          </a:bodyPr>
          <a:lstStyle>
            <a:lvl1pPr algn="ctr">
              <a:defRPr sz="1800" b="0" cap="all" spc="35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</a:lstStyle>
          <a:p>
            <a:r>
              <a:rPr/>
              <a:t>Click to add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8963" y="1318260"/>
            <a:ext cx="754062" cy="769938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3400">
                <a:solidFill>
                  <a:schemeClr val="tx2"/>
                </a:solidFill>
              </a:defRPr>
            </a:lvl1pPr>
          </a:lstStyle>
          <a:p>
            <a:pPr lvl="0"/>
            <a:r>
              <a:rPr/>
              <a:t>#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541338" y="3340828"/>
            <a:ext cx="11101387" cy="2796540"/>
          </a:xfrm>
        </p:spPr>
        <p:txBody>
          <a:bodyPr>
            <a:noAutofit/>
          </a:bodyPr>
          <a:lstStyle>
            <a:lvl1pPr marL="0" indent="0" algn="ctr">
              <a:lnSpc>
                <a:spcPct val="85000"/>
              </a:lnSpc>
              <a:buNone/>
              <a:defRPr sz="7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/>
              <a:t>Edit Master text styles</a:t>
            </a:r>
          </a:p>
        </p:txBody>
      </p:sp>
      <p:sp>
        <p:nvSpPr>
          <p:cNvPr id="63" name="TextBox 62"/>
          <p:cNvSpPr txBox="1"/>
          <p:nvPr/>
        </p:nvSpPr>
        <p:spPr bwMode="white">
          <a:xfrm>
            <a:off x="5349135" y="1283177"/>
            <a:ext cx="46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400" b="1">
                <a:solidFill>
                  <a:schemeClr val="bg1"/>
                </a:solidFill>
                <a:latin typeface="+mn-lt"/>
              </a:rPr>
              <a:t>No.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BC80A71-026E-4C7B-8C91-C51DA4BE68FB}" type="datetime1">
              <a:rPr lang="en-US" smtClean="0"/>
              <a:t>4/11/18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895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 Light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260" y="2055551"/>
            <a:ext cx="11071860" cy="351791"/>
          </a:xfrm>
        </p:spPr>
        <p:txBody>
          <a:bodyPr anchor="b">
            <a:normAutofit/>
          </a:bodyPr>
          <a:lstStyle>
            <a:lvl1pPr algn="ctr">
              <a:defRPr sz="1600" b="0" cap="all" spc="35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</a:lstStyle>
          <a:p>
            <a:r>
              <a:rPr/>
              <a:t>Click to add text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56261" y="2570094"/>
            <a:ext cx="11062810" cy="3444937"/>
          </a:xfrm>
        </p:spPr>
        <p:txBody>
          <a:bodyPr wrap="square">
            <a:normAutofit/>
          </a:bodyPr>
          <a:lstStyle>
            <a:lvl1pPr marL="4763" indent="-4763" algn="ctr">
              <a:lnSpc>
                <a:spcPct val="80000"/>
              </a:lnSpc>
              <a:buFont typeface="Arial" panose="020B0604020202020204" pitchFamily="34" charset="0"/>
              <a:buChar char="​"/>
              <a:defRPr sz="8800" spc="0" baseline="0">
                <a:solidFill>
                  <a:schemeClr val="tx1"/>
                </a:solidFill>
                <a:latin typeface="+mj-lt"/>
              </a:defRPr>
            </a:lvl1pPr>
            <a:lvl2pPr marL="1588" indent="-1588" algn="ctr">
              <a:spcBef>
                <a:spcPts val="5400"/>
              </a:spcBef>
              <a:buFont typeface="Arial" panose="020B0604020202020204" pitchFamily="34" charset="0"/>
              <a:buChar char="​"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3175" indent="-3175" algn="ctr">
              <a:buFont typeface="Arial" panose="020B0604020202020204" pitchFamily="34" charset="0"/>
              <a:buChar char="​"/>
              <a:defRPr sz="2400">
                <a:solidFill>
                  <a:schemeClr val="accent6"/>
                </a:solidFill>
              </a:defRPr>
            </a:lvl3pPr>
            <a:lvl4pPr algn="ctr">
              <a:defRPr sz="2400">
                <a:solidFill>
                  <a:schemeClr val="accent6"/>
                </a:solidFill>
              </a:defRPr>
            </a:lvl4pPr>
            <a:lvl5pPr algn="ctr">
              <a:defRPr sz="2400">
                <a:solidFill>
                  <a:schemeClr val="accent6"/>
                </a:solidFill>
              </a:defRPr>
            </a:lvl5pPr>
          </a:lstStyle>
          <a:p>
            <a:pPr lvl="0"/>
            <a:r>
              <a:rPr/>
              <a:t>Headline copy</a:t>
            </a:r>
          </a:p>
          <a:p>
            <a:pPr lvl="1"/>
            <a:r>
              <a:rPr/>
              <a:t>Sub-headline copy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AC7E103-B7E8-4B41-AB24-4612F7C30A9B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</a:t>
            </a:r>
            <a:br>
              <a:rPr sz="1200" baseline="0">
                <a:solidFill>
                  <a:srgbClr val="595959"/>
                </a:solidFill>
              </a:rPr>
            </a:br>
            <a:r>
              <a:rPr sz="1200" baseline="0">
                <a:solidFill>
                  <a:srgbClr val="595959"/>
                </a:solidFill>
              </a:rPr>
              <a:t>the text.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2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ight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12192000" cy="6858000"/>
          </a:xfrm>
          <a:gradFill>
            <a:gsLst>
              <a:gs pos="0">
                <a:schemeClr val="bg1">
                  <a:alpha val="59000"/>
                </a:schemeClr>
              </a:gs>
              <a:gs pos="71000">
                <a:schemeClr val="bg1">
                  <a:alpha val="93000"/>
                </a:schemeClr>
              </a:gs>
            </a:gsLst>
            <a:lin ang="10200000" scaled="0"/>
          </a:gra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00"/>
            </a:lvl1pPr>
            <a:lvl2pPr marL="0" indent="0">
              <a:spcBef>
                <a:spcPts val="0"/>
              </a:spcBef>
              <a:buNone/>
              <a:defRPr sz="300"/>
            </a:lvl2pPr>
            <a:lvl3pPr marL="0" indent="0">
              <a:spcBef>
                <a:spcPts val="0"/>
              </a:spcBef>
              <a:buNone/>
              <a:defRPr sz="300"/>
            </a:lvl3pPr>
            <a:lvl4pPr marL="0" indent="0">
              <a:spcBef>
                <a:spcPts val="0"/>
              </a:spcBef>
              <a:buNone/>
              <a:defRPr sz="300"/>
            </a:lvl4pPr>
            <a:lvl5pPr marL="0" indent="0">
              <a:spcBef>
                <a:spcPts val="0"/>
              </a:spcBef>
              <a:buNone/>
              <a:defRPr sz="300"/>
            </a:lvl5pPr>
            <a:lvl6pPr marL="0" indent="0">
              <a:spcBef>
                <a:spcPts val="0"/>
              </a:spcBef>
              <a:buNone/>
              <a:defRPr sz="300"/>
            </a:lvl6pPr>
            <a:lvl7pPr marL="0" indent="0">
              <a:spcBef>
                <a:spcPts val="0"/>
              </a:spcBef>
              <a:buNone/>
              <a:defRPr sz="300"/>
            </a:lvl7pPr>
            <a:lvl8pPr marL="0" indent="0">
              <a:spcBef>
                <a:spcPts val="0"/>
              </a:spcBef>
              <a:buNone/>
              <a:defRPr sz="300"/>
            </a:lvl8pPr>
            <a:lvl9pPr marL="0" indent="0">
              <a:spcBef>
                <a:spcPts val="0"/>
              </a:spcBef>
              <a:buNone/>
              <a:defRPr sz="300"/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5" y="974725"/>
            <a:ext cx="6324600" cy="3128963"/>
          </a:xfrm>
        </p:spPr>
        <p:txBody>
          <a:bodyPr rIns="0" bIns="0" anchor="b">
            <a:normAutofit/>
          </a:bodyPr>
          <a:lstStyle>
            <a:lvl1pPr algn="l">
              <a:lnSpc>
                <a:spcPct val="86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221163"/>
            <a:ext cx="6334125" cy="941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235" name="Text Placeholder 127"/>
          <p:cNvSpPr>
            <a:spLocks noGrp="1"/>
          </p:cNvSpPr>
          <p:nvPr>
            <p:ph type="body" sz="quarter" idx="15" hasCustomPrompt="1"/>
          </p:nvPr>
        </p:nvSpPr>
        <p:spPr>
          <a:xfrm>
            <a:off x="1508125" y="5678424"/>
            <a:ext cx="6353175" cy="56692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4000"/>
              </a:lnSpc>
              <a:buNone/>
              <a:defRPr sz="1400" b="0" cap="all" spc="3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457200" indent="0">
              <a:buNone/>
              <a:defRPr sz="1800" cap="all" spc="300" baseline="0">
                <a:solidFill>
                  <a:schemeClr val="bg1"/>
                </a:solidFill>
              </a:defRPr>
            </a:lvl2pPr>
            <a:lvl3pPr marL="914400" indent="0">
              <a:buNone/>
              <a:defRPr sz="1600" cap="all" spc="300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spc="300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/>
              <a:t>CLICK TO ADD NAME</a:t>
            </a:r>
            <a:br>
              <a:rPr/>
            </a:br>
            <a:r>
              <a:rPr/>
              <a:t>TITLE AND POSITION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074420" y="249140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3</a:t>
            </a:r>
            <a:r>
              <a:rPr sz="1200" baseline="0">
                <a:solidFill>
                  <a:srgbClr val="595959"/>
                </a:solidFill>
              </a:rPr>
              <a:t>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074420" y="3042271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2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74420" y="1919015"/>
            <a:ext cx="10744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DATE</a:t>
            </a:r>
            <a:r>
              <a:rPr sz="1200" b="1" baseline="0">
                <a:solidFill>
                  <a:srgbClr val="595959"/>
                </a:solidFill>
              </a:rPr>
              <a:t> PLACEMENT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074420" y="364075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1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04509" y="5816601"/>
            <a:ext cx="1273578" cy="53552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rgbClr val="595959"/>
                </a:solidFill>
              </a:rPr>
              <a:t>TO CUSTOMIZE WITH</a:t>
            </a:r>
            <a:r>
              <a:rPr sz="1200" b="1" baseline="0" dirty="0">
                <a:solidFill>
                  <a:srgbClr val="595959"/>
                </a:solidFill>
              </a:rPr>
              <a:t> A NEW PICTURE</a:t>
            </a:r>
            <a:endParaRPr sz="1200" b="1" dirty="0">
              <a:solidFill>
                <a:srgbClr val="59595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rgbClr val="595959"/>
                </a:solidFill>
              </a:rPr>
              <a:t>Delete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baseline="0" dirty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dirty="0">
                <a:solidFill>
                  <a:srgbClr val="595959"/>
                </a:solidFill>
              </a:rPr>
              <a:t>On the </a:t>
            </a:r>
            <a:r>
              <a:rPr sz="1200" b="1" dirty="0">
                <a:solidFill>
                  <a:srgbClr val="595959"/>
                </a:solidFill>
              </a:rPr>
              <a:t>Insert</a:t>
            </a:r>
            <a:r>
              <a:rPr sz="1200" dirty="0">
                <a:solidFill>
                  <a:srgbClr val="595959"/>
                </a:solidFill>
              </a:rPr>
              <a:t> tab, click</a:t>
            </a:r>
            <a:r>
              <a:rPr sz="1200" baseline="0" dirty="0">
                <a:solidFill>
                  <a:srgbClr val="595959"/>
                </a:solidFill>
              </a:rPr>
              <a:t> the </a:t>
            </a:r>
            <a:r>
              <a:rPr sz="1200" b="1" baseline="0" dirty="0">
                <a:solidFill>
                  <a:srgbClr val="595959"/>
                </a:solidFill>
              </a:rPr>
              <a:t>Pictures</a:t>
            </a:r>
            <a:r>
              <a:rPr sz="1200" baseline="0" dirty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 dirty="0">
                <a:solidFill>
                  <a:srgbClr val="595959"/>
                </a:solidFill>
              </a:rPr>
              <a:t>Insert</a:t>
            </a:r>
            <a:r>
              <a:rPr sz="1200" baseline="0" dirty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 dirty="0">
                <a:solidFill>
                  <a:srgbClr val="595959"/>
                </a:solidFill>
              </a:rPr>
              <a:t>Shift</a:t>
            </a:r>
            <a:r>
              <a:rPr sz="1200" baseline="0" dirty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On the </a:t>
            </a:r>
            <a:r>
              <a:rPr sz="1200" b="1" baseline="0" dirty="0">
                <a:solidFill>
                  <a:srgbClr val="595959"/>
                </a:solidFill>
              </a:rPr>
              <a:t>Home</a:t>
            </a:r>
            <a:r>
              <a:rPr sz="1200" baseline="0" dirty="0">
                <a:solidFill>
                  <a:srgbClr val="595959"/>
                </a:solidFill>
              </a:rPr>
              <a:t> tab, click the </a:t>
            </a:r>
            <a:r>
              <a:rPr sz="1200" b="1" baseline="0" dirty="0">
                <a:solidFill>
                  <a:srgbClr val="595959"/>
                </a:solidFill>
              </a:rPr>
              <a:t>Arrange</a:t>
            </a:r>
            <a:r>
              <a:rPr sz="1200" baseline="0" dirty="0">
                <a:solidFill>
                  <a:srgbClr val="595959"/>
                </a:solidFill>
              </a:rPr>
              <a:t> button, then </a:t>
            </a:r>
            <a:r>
              <a:rPr sz="1200" b="1" baseline="0" dirty="0">
                <a:solidFill>
                  <a:srgbClr val="595959"/>
                </a:solidFill>
              </a:rPr>
              <a:t>Send to Back </a:t>
            </a:r>
            <a:r>
              <a:rPr sz="1200" baseline="0" dirty="0">
                <a:solidFill>
                  <a:srgbClr val="595959"/>
                </a:solidFill>
              </a:rPr>
              <a:t>so the photo is behind the </a:t>
            </a:r>
            <a:r>
              <a:rPr lang="en-US" sz="1200" baseline="0" dirty="0">
                <a:solidFill>
                  <a:srgbClr val="595959"/>
                </a:solidFill>
              </a:rPr>
              <a:t>logos, text,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Click the </a:t>
            </a:r>
            <a:r>
              <a:rPr sz="1200" b="1" baseline="0" dirty="0">
                <a:solidFill>
                  <a:srgbClr val="595959"/>
                </a:solidFill>
              </a:rPr>
              <a:t>Reset</a:t>
            </a:r>
            <a:r>
              <a:rPr sz="1200" baseline="0" dirty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 dirty="0">
              <a:solidFill>
                <a:srgbClr val="595959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82625" y="1893888"/>
            <a:ext cx="688975" cy="34760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cap="none" spc="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/>
              <a:t>##.##.##</a:t>
            </a:r>
          </a:p>
        </p:txBody>
      </p:sp>
    </p:spTree>
    <p:extLst>
      <p:ext uri="{BB962C8B-B14F-4D97-AF65-F5344CB8AC3E}">
        <p14:creationId xmlns:p14="http://schemas.microsoft.com/office/powerpoint/2010/main" val="218916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 Dark Background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56260" y="2063366"/>
            <a:ext cx="11071860" cy="351791"/>
          </a:xfrm>
        </p:spPr>
        <p:txBody>
          <a:bodyPr anchor="b">
            <a:normAutofit/>
          </a:bodyPr>
          <a:lstStyle>
            <a:lvl1pPr algn="ctr">
              <a:defRPr sz="1600" b="0" cap="all" spc="3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</a:lstStyle>
          <a:p>
            <a:r>
              <a:rPr/>
              <a:t>Click to add text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56261" y="2570094"/>
            <a:ext cx="11062810" cy="3444937"/>
          </a:xfrm>
        </p:spPr>
        <p:txBody>
          <a:bodyPr wrap="square">
            <a:normAutofit/>
          </a:bodyPr>
          <a:lstStyle>
            <a:lvl1pPr marL="4763" indent="-4763" algn="ctr">
              <a:lnSpc>
                <a:spcPct val="80000"/>
              </a:lnSpc>
              <a:buFont typeface="Arial" panose="020B0604020202020204" pitchFamily="34" charset="0"/>
              <a:buChar char="​"/>
              <a:defRPr sz="8800" spc="0" baseline="0">
                <a:solidFill>
                  <a:schemeClr val="tx1"/>
                </a:solidFill>
                <a:latin typeface="+mj-lt"/>
              </a:defRPr>
            </a:lvl1pPr>
            <a:lvl2pPr marL="1588" indent="-1588" algn="ctr">
              <a:spcBef>
                <a:spcPts val="5400"/>
              </a:spcBef>
              <a:buFont typeface="Arial" panose="020B0604020202020204" pitchFamily="34" charset="0"/>
              <a:buChar char="​"/>
              <a:defRPr sz="2100">
                <a:solidFill>
                  <a:schemeClr val="tx1"/>
                </a:solidFill>
              </a:defRPr>
            </a:lvl2pPr>
            <a:lvl3pPr marL="3175" indent="-3175" algn="ctr">
              <a:buFont typeface="Arial" panose="020B0604020202020204" pitchFamily="34" charset="0"/>
              <a:buChar char="​"/>
              <a:defRPr sz="2400">
                <a:solidFill>
                  <a:schemeClr val="tx1"/>
                </a:solidFill>
              </a:defRPr>
            </a:lvl3pPr>
            <a:lvl4pPr algn="ctr">
              <a:defRPr sz="2400">
                <a:solidFill>
                  <a:schemeClr val="tx1"/>
                </a:solidFill>
              </a:defRPr>
            </a:lvl4pPr>
            <a:lvl5pPr algn="ctr">
              <a:defRPr sz="240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None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/>
              <a:t>Headline copy</a:t>
            </a:r>
          </a:p>
          <a:p>
            <a:pPr lvl="1"/>
            <a:r>
              <a:rPr/>
              <a:t>Sub-headline copy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5966E13-3E16-49E1-AAA5-7A7A5A7F3106}" type="datetime1">
              <a:rPr lang="en-US" smtClean="0"/>
              <a:t>4/11/18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</a:t>
            </a:r>
            <a:br>
              <a:rPr sz="1200" baseline="0">
                <a:solidFill>
                  <a:srgbClr val="595959"/>
                </a:solidFill>
              </a:rPr>
            </a:br>
            <a:r>
              <a:rPr sz="1200" baseline="0">
                <a:solidFill>
                  <a:srgbClr val="595959"/>
                </a:solidFill>
              </a:rPr>
              <a:t>the text.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8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8274"/>
            <a:ext cx="4768849" cy="5419726"/>
          </a:xfrm>
          <a:custGeom>
            <a:avLst/>
            <a:gdLst>
              <a:gd name="connsiteX0" fmla="*/ 2212477 w 4768849"/>
              <a:gd name="connsiteY0" fmla="*/ 0 h 5419726"/>
              <a:gd name="connsiteX1" fmla="*/ 4768849 w 4768849"/>
              <a:gd name="connsiteY1" fmla="*/ 2549723 h 5419726"/>
              <a:gd name="connsiteX2" fmla="*/ 3252251 w 4768849"/>
              <a:gd name="connsiteY2" fmla="*/ 5289628 h 5419726"/>
              <a:gd name="connsiteX3" fmla="*/ 3112526 w 4768849"/>
              <a:gd name="connsiteY3" fmla="*/ 5419726 h 5419726"/>
              <a:gd name="connsiteX4" fmla="*/ 1320267 w 4768849"/>
              <a:gd name="connsiteY4" fmla="*/ 5419726 h 5419726"/>
              <a:gd name="connsiteX5" fmla="*/ 1240862 w 4768849"/>
              <a:gd name="connsiteY5" fmla="*/ 5345743 h 5419726"/>
              <a:gd name="connsiteX6" fmla="*/ 76278 w 4768849"/>
              <a:gd name="connsiteY6" fmla="*/ 3898900 h 5419726"/>
              <a:gd name="connsiteX7" fmla="*/ 0 w 4768849"/>
              <a:gd name="connsiteY7" fmla="*/ 3754712 h 5419726"/>
              <a:gd name="connsiteX8" fmla="*/ 0 w 4768849"/>
              <a:gd name="connsiteY8" fmla="*/ 1315372 h 5419726"/>
              <a:gd name="connsiteX9" fmla="*/ 112333 w 4768849"/>
              <a:gd name="connsiteY9" fmla="*/ 1128864 h 5419726"/>
              <a:gd name="connsiteX10" fmla="*/ 2212477 w 4768849"/>
              <a:gd name="connsiteY10" fmla="*/ 0 h 541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68849" h="5419726">
                <a:moveTo>
                  <a:pt x="2212477" y="0"/>
                </a:moveTo>
                <a:cubicBezTo>
                  <a:pt x="3613566" y="0"/>
                  <a:pt x="4768849" y="1152279"/>
                  <a:pt x="4768849" y="2549723"/>
                </a:cubicBezTo>
                <a:cubicBezTo>
                  <a:pt x="4768849" y="3597806"/>
                  <a:pt x="3959997" y="4607103"/>
                  <a:pt x="3252251" y="5289628"/>
                </a:cubicBezTo>
                <a:lnTo>
                  <a:pt x="3112526" y="5419726"/>
                </a:lnTo>
                <a:lnTo>
                  <a:pt x="1320267" y="5419726"/>
                </a:lnTo>
                <a:lnTo>
                  <a:pt x="1240862" y="5345743"/>
                </a:lnTo>
                <a:cubicBezTo>
                  <a:pt x="835630" y="4958322"/>
                  <a:pt x="387807" y="4456987"/>
                  <a:pt x="76278" y="3898900"/>
                </a:cubicBezTo>
                <a:lnTo>
                  <a:pt x="0" y="3754712"/>
                </a:lnTo>
                <a:lnTo>
                  <a:pt x="0" y="1315372"/>
                </a:lnTo>
                <a:lnTo>
                  <a:pt x="112333" y="1128864"/>
                </a:lnTo>
                <a:cubicBezTo>
                  <a:pt x="566736" y="450109"/>
                  <a:pt x="1336797" y="0"/>
                  <a:pt x="221247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011680" anchor="t">
            <a:noAutofit/>
          </a:bodyPr>
          <a:lstStyle>
            <a:lvl1pPr marL="0" indent="0" algn="ctr">
              <a:buFont typeface="Arial" panose="020B0604020202020204" pitchFamily="34" charset="0"/>
              <a:buChar char="​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/>
              <a:t>Click on the icon below to </a:t>
            </a:r>
            <a:br>
              <a:rPr/>
            </a:br>
            <a:r>
              <a:rPr/>
              <a:t>place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450" y="1847850"/>
            <a:ext cx="6249670" cy="4496584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7663428-AD69-4566-A292-99B71FCE1D30}" type="datetime1">
              <a:rPr lang="en-US" smtClean="0"/>
              <a:t>4/11/18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>
          <a:xfrm>
            <a:off x="5378450" y="6481611"/>
            <a:ext cx="5188042" cy="246888"/>
          </a:xfrm>
        </p:spPr>
        <p:txBody>
          <a:bodyPr/>
          <a:lstStyle/>
          <a:p>
            <a:r>
              <a:rPr lang="en-US"/>
              <a:t>Source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43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Sma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450" y="1847850"/>
            <a:ext cx="6249670" cy="4496584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3755346" cy="5495549"/>
          </a:xfrm>
          <a:custGeom>
            <a:avLst/>
            <a:gdLst>
              <a:gd name="connsiteX0" fmla="*/ 0 w 3755346"/>
              <a:gd name="connsiteY0" fmla="*/ 0 h 5495549"/>
              <a:gd name="connsiteX1" fmla="*/ 3755346 w 3755346"/>
              <a:gd name="connsiteY1" fmla="*/ 0 h 5495549"/>
              <a:gd name="connsiteX2" fmla="*/ 3755346 w 3755346"/>
              <a:gd name="connsiteY2" fmla="*/ 5495549 h 5495549"/>
              <a:gd name="connsiteX3" fmla="*/ 0 w 3755346"/>
              <a:gd name="connsiteY3" fmla="*/ 5495549 h 549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5346" h="5495549">
                <a:moveTo>
                  <a:pt x="0" y="0"/>
                </a:moveTo>
                <a:lnTo>
                  <a:pt x="3755346" y="0"/>
                </a:lnTo>
                <a:lnTo>
                  <a:pt x="3755346" y="5495549"/>
                </a:lnTo>
                <a:lnTo>
                  <a:pt x="0" y="5495549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6FA8E77-BED9-48F7-B375-B92D269C8725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2219829" y="2172037"/>
            <a:ext cx="2230175" cy="2559619"/>
          </a:xfrm>
          <a:custGeom>
            <a:avLst/>
            <a:gdLst>
              <a:gd name="connsiteX0" fmla="*/ 1111559 w 2230175"/>
              <a:gd name="connsiteY0" fmla="*/ 0 h 2559619"/>
              <a:gd name="connsiteX1" fmla="*/ 1242123 w 2230175"/>
              <a:gd name="connsiteY1" fmla="*/ 28231 h 2559619"/>
              <a:gd name="connsiteX2" fmla="*/ 2107845 w 2230175"/>
              <a:gd name="connsiteY2" fmla="*/ 526981 h 2559619"/>
              <a:gd name="connsiteX3" fmla="*/ 2230175 w 2230175"/>
              <a:gd name="connsiteY3" fmla="*/ 743419 h 2559619"/>
              <a:gd name="connsiteX4" fmla="*/ 2230175 w 2230175"/>
              <a:gd name="connsiteY4" fmla="*/ 1740918 h 2559619"/>
              <a:gd name="connsiteX5" fmla="*/ 2107845 w 2230175"/>
              <a:gd name="connsiteY5" fmla="*/ 1966766 h 2559619"/>
              <a:gd name="connsiteX6" fmla="*/ 2013745 w 2230175"/>
              <a:gd name="connsiteY6" fmla="*/ 2023229 h 2559619"/>
              <a:gd name="connsiteX7" fmla="*/ 2004335 w 2230175"/>
              <a:gd name="connsiteY7" fmla="*/ 2023229 h 2559619"/>
              <a:gd name="connsiteX8" fmla="*/ 1110383 w 2230175"/>
              <a:gd name="connsiteY8" fmla="*/ 2559619 h 2559619"/>
              <a:gd name="connsiteX9" fmla="*/ 216430 w 2230175"/>
              <a:gd name="connsiteY9" fmla="*/ 2023229 h 2559619"/>
              <a:gd name="connsiteX10" fmla="*/ 122330 w 2230175"/>
              <a:gd name="connsiteY10" fmla="*/ 1966766 h 2559619"/>
              <a:gd name="connsiteX11" fmla="*/ 0 w 2230175"/>
              <a:gd name="connsiteY11" fmla="*/ 1740918 h 2559619"/>
              <a:gd name="connsiteX12" fmla="*/ 0 w 2230175"/>
              <a:gd name="connsiteY12" fmla="*/ 743419 h 2559619"/>
              <a:gd name="connsiteX13" fmla="*/ 122330 w 2230175"/>
              <a:gd name="connsiteY13" fmla="*/ 526981 h 2559619"/>
              <a:gd name="connsiteX14" fmla="*/ 988052 w 2230175"/>
              <a:gd name="connsiteY14" fmla="*/ 28231 h 2559619"/>
              <a:gd name="connsiteX15" fmla="*/ 1111559 w 2230175"/>
              <a:gd name="connsiteY15" fmla="*/ 0 h 255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30175" h="2559619">
                <a:moveTo>
                  <a:pt x="1111559" y="0"/>
                </a:moveTo>
                <a:cubicBezTo>
                  <a:pt x="1157433" y="0"/>
                  <a:pt x="1204483" y="9411"/>
                  <a:pt x="1242123" y="28231"/>
                </a:cubicBezTo>
                <a:cubicBezTo>
                  <a:pt x="2107845" y="526981"/>
                  <a:pt x="2107845" y="526981"/>
                  <a:pt x="2107845" y="526981"/>
                </a:cubicBezTo>
                <a:cubicBezTo>
                  <a:pt x="2173715" y="564622"/>
                  <a:pt x="2230175" y="668136"/>
                  <a:pt x="2230175" y="743419"/>
                </a:cubicBezTo>
                <a:cubicBezTo>
                  <a:pt x="2230175" y="1740918"/>
                  <a:pt x="2230175" y="1740918"/>
                  <a:pt x="2230175" y="1740918"/>
                </a:cubicBezTo>
                <a:cubicBezTo>
                  <a:pt x="2230175" y="1825611"/>
                  <a:pt x="2173715" y="1919715"/>
                  <a:pt x="2107845" y="1966766"/>
                </a:cubicBezTo>
                <a:cubicBezTo>
                  <a:pt x="2013745" y="2023229"/>
                  <a:pt x="2013745" y="2023229"/>
                  <a:pt x="2013745" y="2023229"/>
                </a:cubicBezTo>
                <a:cubicBezTo>
                  <a:pt x="2004335" y="2023229"/>
                  <a:pt x="2004335" y="2023229"/>
                  <a:pt x="2004335" y="2023229"/>
                </a:cubicBezTo>
                <a:cubicBezTo>
                  <a:pt x="1110383" y="2559619"/>
                  <a:pt x="1110383" y="2559619"/>
                  <a:pt x="1110383" y="2559619"/>
                </a:cubicBezTo>
                <a:cubicBezTo>
                  <a:pt x="216430" y="2023229"/>
                  <a:pt x="216430" y="2023229"/>
                  <a:pt x="216430" y="2023229"/>
                </a:cubicBezTo>
                <a:cubicBezTo>
                  <a:pt x="122330" y="1966766"/>
                  <a:pt x="122330" y="1966766"/>
                  <a:pt x="122330" y="1966766"/>
                </a:cubicBezTo>
                <a:cubicBezTo>
                  <a:pt x="56460" y="1919715"/>
                  <a:pt x="0" y="1825611"/>
                  <a:pt x="0" y="1740918"/>
                </a:cubicBezTo>
                <a:cubicBezTo>
                  <a:pt x="0" y="743419"/>
                  <a:pt x="0" y="743419"/>
                  <a:pt x="0" y="743419"/>
                </a:cubicBezTo>
                <a:cubicBezTo>
                  <a:pt x="0" y="668136"/>
                  <a:pt x="56460" y="564622"/>
                  <a:pt x="122330" y="526981"/>
                </a:cubicBezTo>
                <a:cubicBezTo>
                  <a:pt x="988052" y="28231"/>
                  <a:pt x="988052" y="28231"/>
                  <a:pt x="988052" y="28231"/>
                </a:cubicBezTo>
                <a:cubicBezTo>
                  <a:pt x="1020988" y="9411"/>
                  <a:pt x="1065685" y="0"/>
                  <a:pt x="11115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640080" r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4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SzPct val="70000"/>
              <a:buFont typeface="Arial" panose="020B0604020202020204" pitchFamily="34" charset="0"/>
              <a:buChar char="​"/>
              <a:tabLst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/>
              <a:t>Click on the icon below to place an image</a:t>
            </a:r>
          </a:p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890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/>
          <p:cNvSpPr>
            <a:spLocks noGrp="1"/>
          </p:cNvSpPr>
          <p:nvPr>
            <p:ph type="body" sz="quarter" idx="44" hasCustomPrompt="1"/>
          </p:nvPr>
        </p:nvSpPr>
        <p:spPr>
          <a:xfrm>
            <a:off x="1048082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icon here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5" hasCustomPrompt="1"/>
          </p:nvPr>
        </p:nvSpPr>
        <p:spPr>
          <a:xfrm>
            <a:off x="3889485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icon here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46" hasCustomPrompt="1"/>
          </p:nvPr>
        </p:nvSpPr>
        <p:spPr>
          <a:xfrm>
            <a:off x="6730888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icon here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9560195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icon here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68" y="1239163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046470" y="1239163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87111" y="1239163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559594" y="3072357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399345" y="3072357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6236716" y="3072357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9074087" y="3072357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559594" y="3833813"/>
            <a:ext cx="2551176" cy="2374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3397758" y="3833813"/>
            <a:ext cx="2551176" cy="2374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6235922" y="3833813"/>
            <a:ext cx="2551176" cy="2374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9074087" y="3833813"/>
            <a:ext cx="2551176" cy="2374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45FA842E-A6BE-41AD-841D-AF09D10D95A2}" type="datetime1">
              <a:rPr lang="en-US" smtClean="0"/>
              <a:t>4/11/18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8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with Icon and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9"/>
          <p:cNvSpPr>
            <a:spLocks noGrp="1"/>
          </p:cNvSpPr>
          <p:nvPr>
            <p:ph type="body" sz="quarter" idx="44" hasCustomPrompt="1"/>
          </p:nvPr>
        </p:nvSpPr>
        <p:spPr>
          <a:xfrm>
            <a:off x="1048082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icon here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5" hasCustomPrompt="1"/>
          </p:nvPr>
        </p:nvSpPr>
        <p:spPr>
          <a:xfrm>
            <a:off x="3889485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icon here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6" hasCustomPrompt="1"/>
          </p:nvPr>
        </p:nvSpPr>
        <p:spPr>
          <a:xfrm>
            <a:off x="6730888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icon here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9560195" y="1770063"/>
            <a:ext cx="1578961" cy="1181100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icon here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68" y="1239163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046470" y="1239163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87111" y="1239163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561974" y="3350077"/>
            <a:ext cx="2551176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561974" y="2747312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3403377" y="3350077"/>
            <a:ext cx="2551176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403377" y="2747312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6244780" y="3350077"/>
            <a:ext cx="2551176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6244780" y="2747312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9074087" y="3350077"/>
            <a:ext cx="2551176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9074087" y="2747312"/>
            <a:ext cx="2551176" cy="658810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561974" y="4483100"/>
            <a:ext cx="2551176" cy="1866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3403377" y="4483100"/>
            <a:ext cx="2551176" cy="1866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6244780" y="4483100"/>
            <a:ext cx="2551176" cy="1866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9074087" y="4483100"/>
            <a:ext cx="2551176" cy="1866900"/>
          </a:xfrm>
        </p:spPr>
        <p:txBody>
          <a:bodyPr lIns="91440" rIns="91440"/>
          <a:lstStyle>
            <a:lvl1pPr marL="0" indent="3175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0" indent="0" algn="ctr">
              <a:buFont typeface="Arial" panose="020B0604020202020204" pitchFamily="34" charset="0"/>
              <a:buChar char="​"/>
              <a:defRPr sz="2000">
                <a:latin typeface="+mj-lt"/>
              </a:defRPr>
            </a:lvl2pPr>
            <a:lvl3pPr marL="171450" indent="-1714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43375968-BD77-46FE-9B0F-A433BB916CE4}" type="datetime1">
              <a:rPr lang="en-US" smtClean="0"/>
              <a:t>4/11/18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955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57" y="5608212"/>
            <a:ext cx="12193057" cy="12497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0"/>
            <a:ext cx="12193057" cy="1749704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1045029" y="2133251"/>
            <a:ext cx="753042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4359394" y="2133251"/>
            <a:ext cx="742826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7663543" y="2133251"/>
            <a:ext cx="758731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1045029" y="3913469"/>
            <a:ext cx="753042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4359394" y="3913469"/>
            <a:ext cx="742826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7663543" y="3913469"/>
            <a:ext cx="758731" cy="929263"/>
          </a:xfrm>
        </p:spPr>
        <p:txBody>
          <a:bodyPr wrap="none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3"/>
          </p:nvPr>
        </p:nvSpPr>
        <p:spPr>
          <a:xfrm>
            <a:off x="2167402" y="2133251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0" name="Text Placeholder 35"/>
          <p:cNvSpPr>
            <a:spLocks noGrp="1"/>
          </p:cNvSpPr>
          <p:nvPr>
            <p:ph type="body" sz="quarter" idx="38"/>
          </p:nvPr>
        </p:nvSpPr>
        <p:spPr>
          <a:xfrm>
            <a:off x="5471576" y="2133251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1" name="Text Placeholder 35"/>
          <p:cNvSpPr>
            <a:spLocks noGrp="1"/>
          </p:cNvSpPr>
          <p:nvPr>
            <p:ph type="body" sz="quarter" idx="39"/>
          </p:nvPr>
        </p:nvSpPr>
        <p:spPr>
          <a:xfrm>
            <a:off x="8791605" y="2133251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2" name="Text Placeholder 35"/>
          <p:cNvSpPr>
            <a:spLocks noGrp="1"/>
          </p:cNvSpPr>
          <p:nvPr>
            <p:ph type="body" sz="quarter" idx="40"/>
          </p:nvPr>
        </p:nvSpPr>
        <p:spPr>
          <a:xfrm>
            <a:off x="5471576" y="3913120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3" name="Text Placeholder 35"/>
          <p:cNvSpPr>
            <a:spLocks noGrp="1"/>
          </p:cNvSpPr>
          <p:nvPr>
            <p:ph type="body" sz="quarter" idx="41"/>
          </p:nvPr>
        </p:nvSpPr>
        <p:spPr>
          <a:xfrm>
            <a:off x="8791605" y="3913120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5" name="Text Placeholder 35"/>
          <p:cNvSpPr>
            <a:spLocks noGrp="1"/>
          </p:cNvSpPr>
          <p:nvPr>
            <p:ph type="body" sz="quarter" idx="42"/>
          </p:nvPr>
        </p:nvSpPr>
        <p:spPr>
          <a:xfrm>
            <a:off x="2167402" y="3913120"/>
            <a:ext cx="2070769" cy="1417384"/>
          </a:xfrm>
        </p:spPr>
        <p:txBody>
          <a:bodyPr tIns="182880"/>
          <a:lstStyle>
            <a:lvl1pPr marL="0" indent="0">
              <a:buFont typeface="Arial" panose="020B0604020202020204" pitchFamily="34" charset="0"/>
              <a:buChar char="​"/>
              <a:defRPr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6350">
              <a:buFont typeface="Arial" panose="020B0604020202020204" pitchFamily="34" charset="0"/>
              <a:buChar char="​"/>
              <a:defRPr sz="1800"/>
            </a:lvl2pPr>
            <a:lvl3pPr marL="168275" indent="-168275">
              <a:buClr>
                <a:schemeClr val="accent1"/>
              </a:buClr>
              <a:buSzPct val="70000"/>
              <a:buFont typeface="Arial" charset="0"/>
              <a:buChar char="•"/>
              <a:defRPr sz="18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4B4895BA-340D-48D5-9084-8D4C2CD9E082}" type="datetime1">
              <a:rPr lang="en-US" smtClean="0"/>
              <a:t>4/11/18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85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77069"/>
            <a:ext cx="12192000" cy="4980931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1148206" y="3798199"/>
            <a:ext cx="2229323" cy="1984974"/>
          </a:xfrm>
        </p:spPr>
        <p:txBody>
          <a:bodyPr/>
          <a:lstStyle>
            <a:lvl1pPr marL="0" indent="4763" algn="ctr">
              <a:buFont typeface="Arial" panose="020B0604020202020204" pitchFamily="34" charset="0"/>
              <a:buChar char="​"/>
              <a:defRPr sz="1600"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1148206" y="2109921"/>
            <a:ext cx="2229323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8826298" y="3798199"/>
            <a:ext cx="2229323" cy="1984974"/>
          </a:xfrm>
        </p:spPr>
        <p:txBody>
          <a:bodyPr/>
          <a:lstStyle>
            <a:lvl1pPr marL="0" indent="4763" algn="ctr">
              <a:buFont typeface="Arial" panose="020B0604020202020204" pitchFamily="34" charset="0"/>
              <a:buChar char="​"/>
              <a:defRPr sz="1600"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8826298" y="2109921"/>
            <a:ext cx="2229323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18"/>
          </p:nvPr>
        </p:nvSpPr>
        <p:spPr>
          <a:xfrm>
            <a:off x="6266934" y="3798199"/>
            <a:ext cx="2229323" cy="1984974"/>
          </a:xfrm>
        </p:spPr>
        <p:txBody>
          <a:bodyPr/>
          <a:lstStyle>
            <a:lvl1pPr marL="0" indent="4763" algn="ctr">
              <a:buFont typeface="Arial" panose="020B0604020202020204" pitchFamily="34" charset="0"/>
              <a:buChar char="​"/>
              <a:defRPr sz="1600"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51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6266934" y="2109921"/>
            <a:ext cx="2229323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52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707570" y="3798199"/>
            <a:ext cx="2229323" cy="1984974"/>
          </a:xfrm>
        </p:spPr>
        <p:txBody>
          <a:bodyPr/>
          <a:lstStyle>
            <a:lvl1pPr marL="0" indent="4763" algn="ctr">
              <a:buFont typeface="Arial" panose="020B0604020202020204" pitchFamily="34" charset="0"/>
              <a:buChar char="​"/>
              <a:defRPr sz="1600" cap="all" spc="10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0" indent="4763" algn="ctr">
              <a:buClr>
                <a:schemeClr val="accent1"/>
              </a:buClr>
              <a:buFont typeface="Arial" panose="020B0604020202020204" pitchFamily="34" charset="0"/>
              <a:buChar char="​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3707570" y="2109921"/>
            <a:ext cx="2229323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8FB39DF-7A37-4582-8D85-E5CCF9699E00}" type="datetime1">
              <a:rPr lang="en-US" smtClean="0"/>
              <a:t>4/11/18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3506553" y="2194916"/>
            <a:ext cx="91440" cy="329184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6046470" y="2194916"/>
            <a:ext cx="91440" cy="329184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51" hasCustomPrompt="1"/>
          </p:nvPr>
        </p:nvSpPr>
        <p:spPr>
          <a:xfrm>
            <a:off x="8625281" y="2194916"/>
            <a:ext cx="91440" cy="329184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89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3001324"/>
            <a:ext cx="12193057" cy="2237426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226703"/>
            <a:ext cx="12192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559594" y="3245437"/>
            <a:ext cx="2697480" cy="1984974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Edit Master text styles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559594" y="1957431"/>
            <a:ext cx="2697480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3346926" y="3245437"/>
            <a:ext cx="2697480" cy="1984974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Edit Master text styles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346926" y="1957431"/>
            <a:ext cx="2697480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8"/>
          </p:nvPr>
        </p:nvSpPr>
        <p:spPr>
          <a:xfrm>
            <a:off x="6134258" y="3245437"/>
            <a:ext cx="2697480" cy="1984974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Edit Master text styles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6134258" y="1957431"/>
            <a:ext cx="2697480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8921590" y="3245437"/>
            <a:ext cx="2697480" cy="1984974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  <a:lvl2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Edit Master text styles</a:t>
            </a:r>
          </a:p>
        </p:txBody>
      </p:sp>
      <p:sp>
        <p:nvSpPr>
          <p:cNvPr id="36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8921590" y="1957431"/>
            <a:ext cx="2697480" cy="103717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>
                <a:solidFill>
                  <a:schemeClr val="accent2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000">
                <a:latin typeface="+mj-lt"/>
              </a:defRPr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559594" y="5530280"/>
            <a:ext cx="2697480" cy="65881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3346926" y="5530280"/>
            <a:ext cx="2697480" cy="65881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39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6134258" y="5530280"/>
            <a:ext cx="2697480" cy="65881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40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8921590" y="5530280"/>
            <a:ext cx="2697480" cy="65881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  <a:lvl2pPr marL="0" indent="6350" algn="ctr">
              <a:buClr>
                <a:schemeClr val="accent1"/>
              </a:buClr>
              <a:buFont typeface="Arial" panose="020B0604020202020204" pitchFamily="34" charset="0"/>
              <a:buChar char="​"/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2pPr>
            <a:lvl3pPr marL="168275" indent="-168275"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3F2BF5D5-19ED-4AC9-A2F5-40D31CE7FDFE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47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3509044"/>
            <a:ext cx="11004234" cy="457240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855624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/>
              <a:t>YEAR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2925050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/>
              <a:t>YEAR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4994476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/>
              <a:t>YEAR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7063902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/>
              <a:t>YEAR</a:t>
            </a: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9133330" y="3427953"/>
            <a:ext cx="1977640" cy="604483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Char char="​"/>
              <a:tabLst/>
              <a:defRPr cap="all" spc="50" baseline="0">
                <a:latin typeface="FreightSansLFPro SmBd" panose="02000503040000020004" pitchFamily="50" charset="0"/>
              </a:defRPr>
            </a:lvl1pPr>
          </a:lstStyle>
          <a:p>
            <a:pPr lvl="0"/>
            <a:r>
              <a:rPr/>
              <a:t>YEAR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2184672" y="1824309"/>
            <a:ext cx="2347964" cy="139650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600"/>
            </a:lvl2pPr>
            <a:lvl3pPr marL="285750" indent="-285750">
              <a:spcBef>
                <a:spcPts val="2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Title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6481905" y="1824309"/>
            <a:ext cx="2347964" cy="139650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600"/>
            </a:lvl2pPr>
            <a:lvl3pPr marL="285750" indent="-285750">
              <a:spcBef>
                <a:spcPts val="2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21" hasCustomPrompt="1"/>
          </p:nvPr>
        </p:nvSpPr>
        <p:spPr>
          <a:xfrm>
            <a:off x="3839144" y="4344882"/>
            <a:ext cx="2347964" cy="139650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600"/>
            </a:lvl2pPr>
            <a:lvl3pPr marL="285750" indent="-285750">
              <a:spcBef>
                <a:spcPts val="2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40" name="Text Placeholder 36"/>
          <p:cNvSpPr>
            <a:spLocks noGrp="1"/>
          </p:cNvSpPr>
          <p:nvPr>
            <p:ph type="body" sz="quarter" idx="22" hasCustomPrompt="1"/>
          </p:nvPr>
        </p:nvSpPr>
        <p:spPr>
          <a:xfrm>
            <a:off x="8960353" y="4344882"/>
            <a:ext cx="2347964" cy="139650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600"/>
            </a:lvl2pPr>
            <a:lvl3pPr marL="285750" indent="-285750">
              <a:spcBef>
                <a:spcPts val="2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/>
              <a:t>Title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3DBD1F0-2BB2-4174-862E-DFA9A4C72058}" type="datetime1">
              <a:rPr lang="en-US" smtClean="0"/>
              <a:t>4/11/18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1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Supporting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633" y="1534438"/>
            <a:ext cx="5029200" cy="4809996"/>
          </a:xfrm>
        </p:spPr>
        <p:txBody>
          <a:bodyPr anchor="ctr"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B6FCDCE-6E49-4E20-A7AD-38CE8DB3D868}" type="datetime1">
              <a:rPr lang="en-US" smtClean="0"/>
              <a:t>4/11/18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1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167" y="344010"/>
            <a:ext cx="11055096" cy="501651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E01254-B2A0-4466-9BC2-F82A337D4614}" type="datetime1">
              <a:rPr lang="en-US" smtClean="0"/>
              <a:t>4/11/18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73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yramid/Fun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9532" y="1535113"/>
            <a:ext cx="3919538" cy="4881110"/>
          </a:xfrm>
        </p:spPr>
        <p:txBody>
          <a:bodyPr/>
          <a:lstStyle>
            <a:lvl1pPr marL="3175" indent="-3175">
              <a:lnSpc>
                <a:spcPct val="98000"/>
              </a:lnSpc>
              <a:spcBef>
                <a:spcPts val="1800"/>
              </a:spcBef>
              <a:buFont typeface="Arial" panose="020B0604020202020204" pitchFamily="34" charset="0"/>
              <a:buChar char="​"/>
              <a:defRPr sz="1400" cap="all" spc="100" normalizeH="0" baseline="0">
                <a:solidFill>
                  <a:schemeClr val="tx2"/>
                </a:solidFill>
                <a:latin typeface="FreightSansLFPro SmBd" panose="02000503040000020004" pitchFamily="50" charset="0"/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​"/>
              <a:tabLst/>
              <a:defRPr/>
            </a:lvl2pPr>
            <a:lvl3pPr marL="171450" indent="-171450">
              <a:lnSpc>
                <a:spcPct val="98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lvl3pPr>
            <a:lvl4pPr>
              <a:lnSpc>
                <a:spcPct val="98000"/>
              </a:lnSpc>
              <a:spcBef>
                <a:spcPts val="1800"/>
              </a:spcBef>
              <a:spcAft>
                <a:spcPts val="400"/>
              </a:spcAft>
              <a:defRPr sz="1400" cap="all" spc="100" baseline="0">
                <a:solidFill>
                  <a:schemeClr val="accent2"/>
                </a:solidFill>
                <a:latin typeface="FreightSansLFPro SmBd" panose="02000503040000020004" pitchFamily="50" charset="0"/>
              </a:defRPr>
            </a:lvl4pPr>
            <a:lvl5pPr>
              <a:lnSpc>
                <a:spcPct val="98000"/>
              </a:lnSpc>
              <a:spcBef>
                <a:spcPts val="1800"/>
              </a:spcBef>
              <a:spcAft>
                <a:spcPts val="400"/>
              </a:spcAft>
              <a:defRPr sz="1400" cap="all" spc="100" baseline="0">
                <a:solidFill>
                  <a:schemeClr val="accent3"/>
                </a:solidFill>
                <a:latin typeface="FreightSansLFPro SmBd" panose="02000503040000020004" pitchFamily="50" charset="0"/>
              </a:defRPr>
            </a:lvl5pPr>
            <a:lvl6pPr>
              <a:lnSpc>
                <a:spcPct val="98000"/>
              </a:lnSpc>
              <a:spcBef>
                <a:spcPts val="1800"/>
              </a:spcBef>
              <a:spcAft>
                <a:spcPts val="400"/>
              </a:spcAft>
              <a:defRPr sz="1400" cap="all" spc="100" baseline="0">
                <a:solidFill>
                  <a:schemeClr val="accent4"/>
                </a:solidFill>
                <a:latin typeface="FreightSansLFPro SmBd" panose="02000503040000020004" pitchFamily="50" charset="0"/>
              </a:defRPr>
            </a:lvl6pPr>
            <a:lvl7pPr>
              <a:lnSpc>
                <a:spcPct val="98000"/>
              </a:lnSpc>
              <a:spcBef>
                <a:spcPts val="1800"/>
              </a:spcBef>
              <a:spcAft>
                <a:spcPts val="400"/>
              </a:spcAft>
              <a:defRPr sz="1400" cap="all" spc="100" baseline="0">
                <a:solidFill>
                  <a:schemeClr val="accent5"/>
                </a:solidFill>
                <a:latin typeface="FreightSansLFPro SmBd" panose="02000503040000020004" pitchFamily="50" charset="0"/>
              </a:defRPr>
            </a:lvl7pPr>
            <a:lvl8pPr>
              <a:lnSpc>
                <a:spcPct val="98000"/>
              </a:lnSpc>
              <a:spcBef>
                <a:spcPts val="0"/>
              </a:spcBef>
              <a:spcAft>
                <a:spcPts val="400"/>
              </a:spcAft>
              <a:defRPr sz="2400">
                <a:latin typeface="+mj-lt"/>
              </a:defRPr>
            </a:lvl8pPr>
            <a:lvl9pPr>
              <a:lnSpc>
                <a:spcPct val="98000"/>
              </a:lnSpc>
              <a:spcBef>
                <a:spcPts val="0"/>
              </a:spcBef>
              <a:spcAft>
                <a:spcPts val="400"/>
              </a:spcAft>
              <a:defRPr/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62586" y="6481611"/>
            <a:ext cx="9998734" cy="246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97565" y="6481611"/>
            <a:ext cx="621505" cy="244475"/>
          </a:xfrm>
          <a:prstGeom prst="rect">
            <a:avLst/>
          </a:prstGeom>
        </p:spPr>
        <p:txBody>
          <a:bodyPr/>
          <a:lstStyle/>
          <a:p>
            <a:fld id="{49C094C9-A251-447D-A791-072B287E3353}" type="slidenum">
              <a:rPr/>
              <a:t>‹#›</a:t>
            </a:fld>
            <a:endParaRPr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15" name="SmartArt Placeholder 14"/>
          <p:cNvSpPr>
            <a:spLocks noGrp="1"/>
          </p:cNvSpPr>
          <p:nvPr>
            <p:ph type="dgm" sz="quarter" idx="14"/>
          </p:nvPr>
        </p:nvSpPr>
        <p:spPr>
          <a:xfrm>
            <a:off x="561974" y="1535113"/>
            <a:ext cx="6308071" cy="4808537"/>
          </a:xfrm>
        </p:spPr>
        <p:txBody>
          <a:bodyPr/>
          <a:lstStyle/>
          <a:p>
            <a:r>
              <a:rPr/>
              <a:t>Click icon to add SmartArt graphic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17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3237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96000" y="1682016"/>
            <a:ext cx="0" cy="433115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634870" y="3891135"/>
            <a:ext cx="892226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310674" y="1338044"/>
            <a:ext cx="3563031" cy="27964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rPr/>
              <a:t>Axis Title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310674" y="6102563"/>
            <a:ext cx="3563031" cy="27964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rPr/>
              <a:t>Axis 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10681262" y="3706469"/>
            <a:ext cx="1343831" cy="369332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rPr/>
              <a:t>Axis Title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166907" y="3706469"/>
            <a:ext cx="1343831" cy="369332"/>
          </a:xfrm>
        </p:spPr>
        <p:txBody>
          <a:bodyPr anchor="ctr"/>
          <a:lstStyle>
            <a:lvl1pPr marL="0" indent="0" algn="r">
              <a:buFont typeface="Arial" panose="020B0604020202020204" pitchFamily="34" charset="0"/>
              <a:buChar char="​"/>
              <a:defRPr baseline="0"/>
            </a:lvl1pPr>
          </a:lstStyle>
          <a:p>
            <a:pPr lvl="0"/>
            <a:r>
              <a:rPr/>
              <a:t>Axis 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4EE7B3B-4CF8-4936-B902-43F714FA5F4F}" type="datetime1">
              <a:rPr lang="en-US" smtClean="0"/>
              <a:t>4/11/18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61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58687"/>
            <a:ext cx="12192000" cy="15571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594" y="6317170"/>
            <a:ext cx="11068526" cy="157011"/>
          </a:xfrm>
          <a:prstGeom prst="roundRect">
            <a:avLst>
              <a:gd name="adj" fmla="val 50000"/>
            </a:avLst>
          </a:prstGeom>
        </p:spPr>
      </p:pic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311284" y="1534438"/>
            <a:ext cx="11316836" cy="4809996"/>
          </a:xfrm>
        </p:spPr>
        <p:txBody>
          <a:bodyPr/>
          <a:lstStyle/>
          <a:p>
            <a:r>
              <a:rPr/>
              <a:t>Click icon to add chart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DA1151-0CA3-4BFA-8419-4DE1FC842D51}" type="datetime1">
              <a:rPr lang="en-US" smtClean="0"/>
              <a:t>4/11/18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8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732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s Two Row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632" y="1534438"/>
            <a:ext cx="11058488" cy="2286000"/>
          </a:xfrm>
        </p:spPr>
        <p:txBody>
          <a:bodyPr numCol="3" spcCol="457200"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569632" y="4058434"/>
            <a:ext cx="11058488" cy="2286000"/>
          </a:xfrm>
        </p:spPr>
        <p:txBody>
          <a:bodyPr numCol="3" spcCol="457200"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FC8C7D-AD4E-4E9F-9D41-91A7C6B73067}" type="datetime1">
              <a:rPr lang="en-US" smtClean="0"/>
              <a:t>4/11/18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3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"/>
          <a:lstStyle>
            <a:lvl1pPr marL="0" indent="0">
              <a:buNone/>
              <a:defRPr baseline="0"/>
            </a:lvl1pPr>
          </a:lstStyle>
          <a:p>
            <a:r>
              <a:rPr/>
              <a:t>Click on icon to insert a 1280x720 px  photo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14C4A63-1017-4C90-A986-700ECBEEDFF4}" type="datetime1">
              <a:rPr lang="en-US" smtClean="0"/>
              <a:t>4/11/18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0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09178" y="2802460"/>
            <a:ext cx="3482975" cy="354965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buNone/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824225-3E04-43D0-9CDE-710757830BFB}" type="datetime1">
              <a:rPr lang="en-US" smtClean="0"/>
              <a:t>4/11/18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5709178" y="6481611"/>
            <a:ext cx="4852142" cy="246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</a:t>
            </a:r>
            <a:br>
              <a:rPr sz="1200" baseline="0">
                <a:solidFill>
                  <a:srgbClr val="595959"/>
                </a:solidFill>
              </a:rPr>
            </a:br>
            <a:r>
              <a:rPr sz="1200" baseline="0">
                <a:solidFill>
                  <a:srgbClr val="595959"/>
                </a:solidFill>
              </a:rPr>
              <a:t>the text.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07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E890-5959-4D06-8395-CB4C709872C8}" type="datetime1">
              <a:rPr lang="en-US" smtClean="0"/>
              <a:t>4/11/18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38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tat Case Study with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logo here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" b="-226"/>
          <a:stretch/>
        </p:blipFill>
        <p:spPr>
          <a:xfrm flipV="1">
            <a:off x="6595655" y="0"/>
            <a:ext cx="666205" cy="1142413"/>
          </a:xfrm>
          <a:prstGeom prst="rect">
            <a:avLst/>
          </a:prstGeom>
        </p:spPr>
      </p:pic>
      <p:sp>
        <p:nvSpPr>
          <p:cNvPr id="25" name="Freeform 24"/>
          <p:cNvSpPr>
            <a:spLocks/>
          </p:cNvSpPr>
          <p:nvPr/>
        </p:nvSpPr>
        <p:spPr bwMode="ltGray">
          <a:xfrm>
            <a:off x="7112000" y="0"/>
            <a:ext cx="5080000" cy="4630738"/>
          </a:xfrm>
          <a:custGeom>
            <a:avLst/>
            <a:gdLst>
              <a:gd name="connsiteX0" fmla="*/ 0 w 5080000"/>
              <a:gd name="connsiteY0" fmla="*/ 0 h 4630738"/>
              <a:gd name="connsiteX1" fmla="*/ 5080000 w 5080000"/>
              <a:gd name="connsiteY1" fmla="*/ 0 h 4630738"/>
              <a:gd name="connsiteX2" fmla="*/ 5080000 w 5080000"/>
              <a:gd name="connsiteY2" fmla="*/ 4375420 h 4630738"/>
              <a:gd name="connsiteX3" fmla="*/ 5039785 w 5080000"/>
              <a:gd name="connsiteY3" fmla="*/ 4399515 h 4630738"/>
              <a:gd name="connsiteX4" fmla="*/ 4653880 w 5080000"/>
              <a:gd name="connsiteY4" fmla="*/ 4630738 h 4630738"/>
              <a:gd name="connsiteX5" fmla="*/ 907113 w 5080000"/>
              <a:gd name="connsiteY5" fmla="*/ 2385786 h 4630738"/>
              <a:gd name="connsiteX6" fmla="*/ 512716 w 5080000"/>
              <a:gd name="connsiteY6" fmla="*/ 2149476 h 4630738"/>
              <a:gd name="connsiteX7" fmla="*/ 0 w 5080000"/>
              <a:gd name="connsiteY7" fmla="*/ 1204233 h 4630738"/>
              <a:gd name="connsiteX8" fmla="*/ 0 w 5080000"/>
              <a:gd name="connsiteY8" fmla="*/ 136702 h 46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0" h="4630738">
                <a:moveTo>
                  <a:pt x="0" y="0"/>
                </a:moveTo>
                <a:lnTo>
                  <a:pt x="5080000" y="0"/>
                </a:lnTo>
                <a:lnTo>
                  <a:pt x="5080000" y="4375420"/>
                </a:lnTo>
                <a:lnTo>
                  <a:pt x="5039785" y="4399515"/>
                </a:lnTo>
                <a:cubicBezTo>
                  <a:pt x="4653880" y="4630738"/>
                  <a:pt x="4653880" y="4630738"/>
                  <a:pt x="4653880" y="4630738"/>
                </a:cubicBezTo>
                <a:cubicBezTo>
                  <a:pt x="907113" y="2385786"/>
                  <a:pt x="907113" y="2385786"/>
                  <a:pt x="907113" y="2385786"/>
                </a:cubicBezTo>
                <a:cubicBezTo>
                  <a:pt x="512716" y="2149476"/>
                  <a:pt x="512716" y="2149476"/>
                  <a:pt x="512716" y="2149476"/>
                </a:cubicBezTo>
                <a:cubicBezTo>
                  <a:pt x="236638" y="1952550"/>
                  <a:pt x="0" y="1558699"/>
                  <a:pt x="0" y="1204233"/>
                </a:cubicBezTo>
                <a:cubicBezTo>
                  <a:pt x="0" y="812843"/>
                  <a:pt x="0" y="458146"/>
                  <a:pt x="0" y="136702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69850" ty="-107950" sx="80000" sy="8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sp>
        <p:nvSpPr>
          <p:cNvPr id="20" name="Rectangle 19"/>
          <p:cNvSpPr/>
          <p:nvPr/>
        </p:nvSpPr>
        <p:spPr bwMode="hidden">
          <a:xfrm>
            <a:off x="7000875" y="-1"/>
            <a:ext cx="5191125" cy="475297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268" y="2555509"/>
            <a:ext cx="3664014" cy="275563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172075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331948"/>
            <a:ext cx="7008019" cy="962025"/>
          </a:xfrm>
        </p:spPr>
        <p:txBody>
          <a:bodyPr/>
          <a:lstStyle>
            <a:lvl1pPr marL="3175" indent="-3175">
              <a:buFont typeface="Arial" panose="020B0604020202020204" pitchFamily="34" charset="0"/>
              <a:buChar char="​"/>
              <a:defRPr/>
            </a:lvl1pPr>
            <a:lvl2pPr marL="171450" indent="-168275">
              <a:defRPr/>
            </a:lvl2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21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4" y="3022639"/>
            <a:ext cx="3017919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9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4177661" y="3022639"/>
            <a:ext cx="3017919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9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E2362933-B709-4A18-BB6D-FF3D15FFB89D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89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tat Case Study with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logo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" b="-226"/>
          <a:stretch/>
        </p:blipFill>
        <p:spPr>
          <a:xfrm flipV="1">
            <a:off x="6595655" y="0"/>
            <a:ext cx="666205" cy="1142413"/>
          </a:xfrm>
          <a:prstGeom prst="rect">
            <a:avLst/>
          </a:prstGeom>
        </p:spPr>
      </p:pic>
      <p:sp>
        <p:nvSpPr>
          <p:cNvPr id="24" name="Freeform 23"/>
          <p:cNvSpPr>
            <a:spLocks/>
          </p:cNvSpPr>
          <p:nvPr/>
        </p:nvSpPr>
        <p:spPr bwMode="ltGray">
          <a:xfrm>
            <a:off x="7112000" y="0"/>
            <a:ext cx="5080000" cy="4630738"/>
          </a:xfrm>
          <a:custGeom>
            <a:avLst/>
            <a:gdLst>
              <a:gd name="connsiteX0" fmla="*/ 0 w 5080000"/>
              <a:gd name="connsiteY0" fmla="*/ 0 h 4630738"/>
              <a:gd name="connsiteX1" fmla="*/ 5080000 w 5080000"/>
              <a:gd name="connsiteY1" fmla="*/ 0 h 4630738"/>
              <a:gd name="connsiteX2" fmla="*/ 5080000 w 5080000"/>
              <a:gd name="connsiteY2" fmla="*/ 4375420 h 4630738"/>
              <a:gd name="connsiteX3" fmla="*/ 5039785 w 5080000"/>
              <a:gd name="connsiteY3" fmla="*/ 4399515 h 4630738"/>
              <a:gd name="connsiteX4" fmla="*/ 4653880 w 5080000"/>
              <a:gd name="connsiteY4" fmla="*/ 4630738 h 4630738"/>
              <a:gd name="connsiteX5" fmla="*/ 907113 w 5080000"/>
              <a:gd name="connsiteY5" fmla="*/ 2385786 h 4630738"/>
              <a:gd name="connsiteX6" fmla="*/ 512716 w 5080000"/>
              <a:gd name="connsiteY6" fmla="*/ 2149476 h 4630738"/>
              <a:gd name="connsiteX7" fmla="*/ 0 w 5080000"/>
              <a:gd name="connsiteY7" fmla="*/ 1204233 h 4630738"/>
              <a:gd name="connsiteX8" fmla="*/ 0 w 5080000"/>
              <a:gd name="connsiteY8" fmla="*/ 136702 h 46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0" h="4630738">
                <a:moveTo>
                  <a:pt x="0" y="0"/>
                </a:moveTo>
                <a:lnTo>
                  <a:pt x="5080000" y="0"/>
                </a:lnTo>
                <a:lnTo>
                  <a:pt x="5080000" y="4375420"/>
                </a:lnTo>
                <a:lnTo>
                  <a:pt x="5039785" y="4399515"/>
                </a:lnTo>
                <a:cubicBezTo>
                  <a:pt x="4653880" y="4630738"/>
                  <a:pt x="4653880" y="4630738"/>
                  <a:pt x="4653880" y="4630738"/>
                </a:cubicBezTo>
                <a:cubicBezTo>
                  <a:pt x="907113" y="2385786"/>
                  <a:pt x="907113" y="2385786"/>
                  <a:pt x="907113" y="2385786"/>
                </a:cubicBezTo>
                <a:cubicBezTo>
                  <a:pt x="512716" y="2149476"/>
                  <a:pt x="512716" y="2149476"/>
                  <a:pt x="512716" y="2149476"/>
                </a:cubicBezTo>
                <a:cubicBezTo>
                  <a:pt x="236638" y="1952550"/>
                  <a:pt x="0" y="1558699"/>
                  <a:pt x="0" y="1204233"/>
                </a:cubicBezTo>
                <a:cubicBezTo>
                  <a:pt x="0" y="812843"/>
                  <a:pt x="0" y="458146"/>
                  <a:pt x="0" y="136702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69850" ty="-107950" sx="80000" sy="8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sp>
        <p:nvSpPr>
          <p:cNvPr id="21" name="Rectangle 20"/>
          <p:cNvSpPr/>
          <p:nvPr/>
        </p:nvSpPr>
        <p:spPr bwMode="hidden">
          <a:xfrm>
            <a:off x="7000875" y="-1"/>
            <a:ext cx="5191125" cy="475297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268" y="2555509"/>
            <a:ext cx="3664014" cy="275563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172075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331948"/>
            <a:ext cx="7008019" cy="962025"/>
          </a:xfrm>
        </p:spPr>
        <p:txBody>
          <a:bodyPr/>
          <a:lstStyle>
            <a:lvl1pPr marL="3175" indent="-3175">
              <a:buFont typeface="Arial" panose="020B0604020202020204" pitchFamily="34" charset="0"/>
              <a:buChar char="​"/>
              <a:defRPr/>
            </a:lvl1pPr>
            <a:lvl2pPr marL="171450" indent="-168275">
              <a:defRPr/>
            </a:lvl2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5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978823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379001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3671438-D3EC-4596-ABA2-ECB19ACEEEA2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70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tat Case Study with Devic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logo here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" b="-226"/>
          <a:stretch/>
        </p:blipFill>
        <p:spPr>
          <a:xfrm flipV="1">
            <a:off x="6595655" y="0"/>
            <a:ext cx="666205" cy="1142413"/>
          </a:xfrm>
          <a:prstGeom prst="rect">
            <a:avLst/>
          </a:prstGeom>
        </p:spPr>
      </p:pic>
      <p:sp>
        <p:nvSpPr>
          <p:cNvPr id="26" name="Freeform 25"/>
          <p:cNvSpPr>
            <a:spLocks/>
          </p:cNvSpPr>
          <p:nvPr/>
        </p:nvSpPr>
        <p:spPr bwMode="ltGray">
          <a:xfrm>
            <a:off x="7112000" y="0"/>
            <a:ext cx="5080000" cy="4630738"/>
          </a:xfrm>
          <a:custGeom>
            <a:avLst/>
            <a:gdLst>
              <a:gd name="connsiteX0" fmla="*/ 0 w 5080000"/>
              <a:gd name="connsiteY0" fmla="*/ 0 h 4630738"/>
              <a:gd name="connsiteX1" fmla="*/ 5080000 w 5080000"/>
              <a:gd name="connsiteY1" fmla="*/ 0 h 4630738"/>
              <a:gd name="connsiteX2" fmla="*/ 5080000 w 5080000"/>
              <a:gd name="connsiteY2" fmla="*/ 4375420 h 4630738"/>
              <a:gd name="connsiteX3" fmla="*/ 5039785 w 5080000"/>
              <a:gd name="connsiteY3" fmla="*/ 4399515 h 4630738"/>
              <a:gd name="connsiteX4" fmla="*/ 4653880 w 5080000"/>
              <a:gd name="connsiteY4" fmla="*/ 4630738 h 4630738"/>
              <a:gd name="connsiteX5" fmla="*/ 907113 w 5080000"/>
              <a:gd name="connsiteY5" fmla="*/ 2385786 h 4630738"/>
              <a:gd name="connsiteX6" fmla="*/ 512716 w 5080000"/>
              <a:gd name="connsiteY6" fmla="*/ 2149476 h 4630738"/>
              <a:gd name="connsiteX7" fmla="*/ 0 w 5080000"/>
              <a:gd name="connsiteY7" fmla="*/ 1204233 h 4630738"/>
              <a:gd name="connsiteX8" fmla="*/ 0 w 5080000"/>
              <a:gd name="connsiteY8" fmla="*/ 136702 h 46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0000" h="4630738">
                <a:moveTo>
                  <a:pt x="0" y="0"/>
                </a:moveTo>
                <a:lnTo>
                  <a:pt x="5080000" y="0"/>
                </a:lnTo>
                <a:lnTo>
                  <a:pt x="5080000" y="4375420"/>
                </a:lnTo>
                <a:lnTo>
                  <a:pt x="5039785" y="4399515"/>
                </a:lnTo>
                <a:cubicBezTo>
                  <a:pt x="4653880" y="4630738"/>
                  <a:pt x="4653880" y="4630738"/>
                  <a:pt x="4653880" y="4630738"/>
                </a:cubicBezTo>
                <a:cubicBezTo>
                  <a:pt x="907113" y="2385786"/>
                  <a:pt x="907113" y="2385786"/>
                  <a:pt x="907113" y="2385786"/>
                </a:cubicBezTo>
                <a:cubicBezTo>
                  <a:pt x="512716" y="2149476"/>
                  <a:pt x="512716" y="2149476"/>
                  <a:pt x="512716" y="2149476"/>
                </a:cubicBezTo>
                <a:cubicBezTo>
                  <a:pt x="236638" y="1952550"/>
                  <a:pt x="0" y="1558699"/>
                  <a:pt x="0" y="1204233"/>
                </a:cubicBezTo>
                <a:cubicBezTo>
                  <a:pt x="0" y="812843"/>
                  <a:pt x="0" y="458146"/>
                  <a:pt x="0" y="136702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69850" ty="-107950" sx="80000" sy="80000" flip="none" algn="tr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sp>
        <p:nvSpPr>
          <p:cNvPr id="23" name="Rectangle 22"/>
          <p:cNvSpPr/>
          <p:nvPr/>
        </p:nvSpPr>
        <p:spPr bwMode="hidden">
          <a:xfrm>
            <a:off x="7000875" y="-1"/>
            <a:ext cx="5191125" cy="475297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268" y="2555509"/>
            <a:ext cx="3664014" cy="2755631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cxnSp>
        <p:nvCxnSpPr>
          <p:cNvPr id="43" name="Straight Connector 42"/>
          <p:cNvCxnSpPr/>
          <p:nvPr/>
        </p:nvCxnSpPr>
        <p:spPr bwMode="ltGray">
          <a:xfrm flipH="1">
            <a:off x="559594" y="5442474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598543"/>
            <a:ext cx="7008019" cy="793631"/>
          </a:xfrm>
        </p:spPr>
        <p:txBody>
          <a:bodyPr>
            <a:normAutofit/>
          </a:bodyPr>
          <a:lstStyle>
            <a:lvl1pPr marL="3175" indent="-3175">
              <a:lnSpc>
                <a:spcPct val="100000"/>
              </a:lnSpc>
              <a:buFont typeface="Arial" panose="020B0604020202020204" pitchFamily="34" charset="0"/>
              <a:buChar char="​"/>
              <a:defRPr sz="1200"/>
            </a:lvl1pPr>
            <a:lvl2pPr marL="171450" indent="-168275">
              <a:defRPr sz="1200"/>
            </a:lvl2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47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5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978823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379001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41924" y="2341768"/>
            <a:ext cx="7008019" cy="1347496"/>
          </a:xfrm>
        </p:spPr>
        <p:txBody>
          <a:bodyPr wrap="square">
            <a:normAutofit/>
          </a:bodyPr>
          <a:lstStyle>
            <a:lvl1pPr marL="112713" indent="-112713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“"/>
              <a:defRPr sz="1800">
                <a:latin typeface="+mj-lt"/>
              </a:defRPr>
            </a:lvl1pPr>
            <a:lvl2pPr marL="112713" indent="-112713">
              <a:spcBef>
                <a:spcPts val="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tabLst/>
              <a:defRPr sz="1200"/>
            </a:lvl2pPr>
            <a:lvl3pPr marL="112713" indent="-112713">
              <a:spcBef>
                <a:spcPts val="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defRPr sz="1100" cap="all" spc="50" baseline="0">
                <a:solidFill>
                  <a:schemeClr val="accent1"/>
                </a:solidFill>
              </a:defRPr>
            </a:lvl3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cxnSp>
        <p:nvCxnSpPr>
          <p:cNvPr id="51" name="Straight Connector 50"/>
          <p:cNvCxnSpPr/>
          <p:nvPr/>
        </p:nvCxnSpPr>
        <p:spPr bwMode="ltGray">
          <a:xfrm flipH="1">
            <a:off x="559594" y="3820708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EAD446B9-3CDB-4E46-AF11-A1E883C445D7}" type="datetime1">
              <a:rPr lang="en-US" smtClean="0"/>
              <a:t>4/11/18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19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8421DF7-E2BB-4965-AAE9-6220018AF9D5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57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tat Case Stud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logo here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7855466" y="0"/>
            <a:ext cx="4336535" cy="6138250"/>
          </a:xfrm>
          <a:custGeom>
            <a:avLst/>
            <a:gdLst>
              <a:gd name="connsiteX0" fmla="*/ 1545872 w 4336535"/>
              <a:gd name="connsiteY0" fmla="*/ 0 h 6138250"/>
              <a:gd name="connsiteX1" fmla="*/ 3702099 w 4336535"/>
              <a:gd name="connsiteY1" fmla="*/ 0 h 6138250"/>
              <a:gd name="connsiteX2" fmla="*/ 3878657 w 4336535"/>
              <a:gd name="connsiteY2" fmla="*/ 85453 h 6138250"/>
              <a:gd name="connsiteX3" fmla="*/ 4313272 w 4336535"/>
              <a:gd name="connsiteY3" fmla="*/ 381285 h 6138250"/>
              <a:gd name="connsiteX4" fmla="*/ 4336535 w 4336535"/>
              <a:gd name="connsiteY4" fmla="*/ 402026 h 6138250"/>
              <a:gd name="connsiteX5" fmla="*/ 4336535 w 4336535"/>
              <a:gd name="connsiteY5" fmla="*/ 4549858 h 6138250"/>
              <a:gd name="connsiteX6" fmla="*/ 4192265 w 4336535"/>
              <a:gd name="connsiteY6" fmla="*/ 4725151 h 6138250"/>
              <a:gd name="connsiteX7" fmla="*/ 2621769 w 4336535"/>
              <a:gd name="connsiteY7" fmla="*/ 6138250 h 6138250"/>
              <a:gd name="connsiteX8" fmla="*/ 0 w 4336535"/>
              <a:gd name="connsiteY8" fmla="*/ 2405398 h 6138250"/>
              <a:gd name="connsiteX9" fmla="*/ 1370785 w 4336535"/>
              <a:gd name="connsiteY9" fmla="*/ 85453 h 61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6535" h="6138250">
                <a:moveTo>
                  <a:pt x="1545872" y="0"/>
                </a:moveTo>
                <a:lnTo>
                  <a:pt x="3702099" y="0"/>
                </a:lnTo>
                <a:lnTo>
                  <a:pt x="3878657" y="85453"/>
                </a:lnTo>
                <a:cubicBezTo>
                  <a:pt x="4033321" y="169781"/>
                  <a:pt x="4178866" y="269063"/>
                  <a:pt x="4313272" y="381285"/>
                </a:cubicBezTo>
                <a:lnTo>
                  <a:pt x="4336535" y="402026"/>
                </a:lnTo>
                <a:lnTo>
                  <a:pt x="4336535" y="4549858"/>
                </a:lnTo>
                <a:lnTo>
                  <a:pt x="4192265" y="4725151"/>
                </a:lnTo>
                <a:cubicBezTo>
                  <a:pt x="3459367" y="5567788"/>
                  <a:pt x="2621769" y="6138250"/>
                  <a:pt x="2621769" y="6138250"/>
                </a:cubicBezTo>
                <a:cubicBezTo>
                  <a:pt x="2621769" y="6138250"/>
                  <a:pt x="0" y="4335308"/>
                  <a:pt x="0" y="2405398"/>
                </a:cubicBezTo>
                <a:cubicBezTo>
                  <a:pt x="0" y="1410289"/>
                  <a:pt x="553427" y="535203"/>
                  <a:pt x="1370785" y="85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155448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/>
              <a:t>Click icon to insert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172075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331948"/>
            <a:ext cx="7008019" cy="962025"/>
          </a:xfrm>
        </p:spPr>
        <p:txBody>
          <a:bodyPr/>
          <a:lstStyle>
            <a:lvl1pPr marL="3175" indent="-3175">
              <a:buFont typeface="Arial" panose="020B0604020202020204" pitchFamily="34" charset="0"/>
              <a:buChar char="​"/>
              <a:defRPr/>
            </a:lvl1pPr>
            <a:lvl2pPr marL="171450" indent="-168275">
              <a:defRPr/>
            </a:lvl2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19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4" y="3022639"/>
            <a:ext cx="3017919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9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0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4177661" y="3022639"/>
            <a:ext cx="3017919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96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F1FF1F15-44DE-4EC0-AEDE-C0D8C04466A3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62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tat Case Stud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logo here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7855466" y="0"/>
            <a:ext cx="4336535" cy="6138250"/>
          </a:xfrm>
          <a:custGeom>
            <a:avLst/>
            <a:gdLst>
              <a:gd name="connsiteX0" fmla="*/ 1545872 w 4336535"/>
              <a:gd name="connsiteY0" fmla="*/ 0 h 6138250"/>
              <a:gd name="connsiteX1" fmla="*/ 3702098 w 4336535"/>
              <a:gd name="connsiteY1" fmla="*/ 0 h 6138250"/>
              <a:gd name="connsiteX2" fmla="*/ 3878657 w 4336535"/>
              <a:gd name="connsiteY2" fmla="*/ 85453 h 6138250"/>
              <a:gd name="connsiteX3" fmla="*/ 4313272 w 4336535"/>
              <a:gd name="connsiteY3" fmla="*/ 381285 h 6138250"/>
              <a:gd name="connsiteX4" fmla="*/ 4336535 w 4336535"/>
              <a:gd name="connsiteY4" fmla="*/ 402026 h 6138250"/>
              <a:gd name="connsiteX5" fmla="*/ 4336535 w 4336535"/>
              <a:gd name="connsiteY5" fmla="*/ 4549858 h 6138250"/>
              <a:gd name="connsiteX6" fmla="*/ 4192265 w 4336535"/>
              <a:gd name="connsiteY6" fmla="*/ 4725151 h 6138250"/>
              <a:gd name="connsiteX7" fmla="*/ 2621769 w 4336535"/>
              <a:gd name="connsiteY7" fmla="*/ 6138250 h 6138250"/>
              <a:gd name="connsiteX8" fmla="*/ 0 w 4336535"/>
              <a:gd name="connsiteY8" fmla="*/ 2405398 h 6138250"/>
              <a:gd name="connsiteX9" fmla="*/ 1370785 w 4336535"/>
              <a:gd name="connsiteY9" fmla="*/ 85453 h 61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6535" h="6138250">
                <a:moveTo>
                  <a:pt x="1545872" y="0"/>
                </a:moveTo>
                <a:lnTo>
                  <a:pt x="3702098" y="0"/>
                </a:lnTo>
                <a:lnTo>
                  <a:pt x="3878657" y="85453"/>
                </a:lnTo>
                <a:cubicBezTo>
                  <a:pt x="4033321" y="169781"/>
                  <a:pt x="4178866" y="269063"/>
                  <a:pt x="4313272" y="381285"/>
                </a:cubicBezTo>
                <a:lnTo>
                  <a:pt x="4336535" y="402026"/>
                </a:lnTo>
                <a:lnTo>
                  <a:pt x="4336535" y="4549858"/>
                </a:lnTo>
                <a:lnTo>
                  <a:pt x="4192265" y="4725151"/>
                </a:lnTo>
                <a:cubicBezTo>
                  <a:pt x="3459367" y="5567788"/>
                  <a:pt x="2621769" y="6138250"/>
                  <a:pt x="2621769" y="6138250"/>
                </a:cubicBezTo>
                <a:cubicBezTo>
                  <a:pt x="2621769" y="6138250"/>
                  <a:pt x="0" y="4335308"/>
                  <a:pt x="0" y="2405398"/>
                </a:cubicBezTo>
                <a:cubicBezTo>
                  <a:pt x="0" y="1410289"/>
                  <a:pt x="553427" y="535203"/>
                  <a:pt x="1370785" y="85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155448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/>
              <a:t>Click icon to insert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172075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331948"/>
            <a:ext cx="7008019" cy="962025"/>
          </a:xfrm>
        </p:spPr>
        <p:txBody>
          <a:bodyPr/>
          <a:lstStyle>
            <a:lvl1pPr marL="3175" indent="-3175">
              <a:buFont typeface="Arial" panose="020B0604020202020204" pitchFamily="34" charset="0"/>
              <a:buChar char="​"/>
              <a:defRPr/>
            </a:lvl1pPr>
            <a:lvl2pPr marL="171450" indent="-168275">
              <a:defRPr/>
            </a:lvl2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5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978823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379001" y="3060739"/>
            <a:ext cx="2194560" cy="2145170"/>
          </a:xfrm>
        </p:spPr>
        <p:txBody>
          <a:bodyPr/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88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59D1A6DE-EEA0-43A3-BC70-FE75F4FDF2E0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3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tat Case Study with Photo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47" hasCustomPrompt="1"/>
          </p:nvPr>
        </p:nvSpPr>
        <p:spPr>
          <a:xfrm>
            <a:off x="559594" y="1560134"/>
            <a:ext cx="1856190" cy="563562"/>
          </a:xfrm>
        </p:spPr>
        <p:txBody>
          <a:bodyPr wrap="squar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i="1" cap="none" spc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Place logo here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8" hasCustomPrompt="1"/>
          </p:nvPr>
        </p:nvSpPr>
        <p:spPr>
          <a:xfrm>
            <a:off x="7855466" y="0"/>
            <a:ext cx="4336535" cy="6138250"/>
          </a:xfrm>
          <a:custGeom>
            <a:avLst/>
            <a:gdLst>
              <a:gd name="connsiteX0" fmla="*/ 1545872 w 4336535"/>
              <a:gd name="connsiteY0" fmla="*/ 0 h 6138250"/>
              <a:gd name="connsiteX1" fmla="*/ 3702099 w 4336535"/>
              <a:gd name="connsiteY1" fmla="*/ 0 h 6138250"/>
              <a:gd name="connsiteX2" fmla="*/ 3878657 w 4336535"/>
              <a:gd name="connsiteY2" fmla="*/ 85453 h 6138250"/>
              <a:gd name="connsiteX3" fmla="*/ 4313272 w 4336535"/>
              <a:gd name="connsiteY3" fmla="*/ 381285 h 6138250"/>
              <a:gd name="connsiteX4" fmla="*/ 4336535 w 4336535"/>
              <a:gd name="connsiteY4" fmla="*/ 402026 h 6138250"/>
              <a:gd name="connsiteX5" fmla="*/ 4336535 w 4336535"/>
              <a:gd name="connsiteY5" fmla="*/ 4549858 h 6138250"/>
              <a:gd name="connsiteX6" fmla="*/ 4192265 w 4336535"/>
              <a:gd name="connsiteY6" fmla="*/ 4725151 h 6138250"/>
              <a:gd name="connsiteX7" fmla="*/ 2621769 w 4336535"/>
              <a:gd name="connsiteY7" fmla="*/ 6138250 h 6138250"/>
              <a:gd name="connsiteX8" fmla="*/ 0 w 4336535"/>
              <a:gd name="connsiteY8" fmla="*/ 2405398 h 6138250"/>
              <a:gd name="connsiteX9" fmla="*/ 1370785 w 4336535"/>
              <a:gd name="connsiteY9" fmla="*/ 85453 h 61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6535" h="6138250">
                <a:moveTo>
                  <a:pt x="1545872" y="0"/>
                </a:moveTo>
                <a:lnTo>
                  <a:pt x="3702099" y="0"/>
                </a:lnTo>
                <a:lnTo>
                  <a:pt x="3878657" y="85453"/>
                </a:lnTo>
                <a:cubicBezTo>
                  <a:pt x="4033321" y="169781"/>
                  <a:pt x="4178866" y="269063"/>
                  <a:pt x="4313272" y="381285"/>
                </a:cubicBezTo>
                <a:lnTo>
                  <a:pt x="4336535" y="402026"/>
                </a:lnTo>
                <a:lnTo>
                  <a:pt x="4336535" y="4549858"/>
                </a:lnTo>
                <a:lnTo>
                  <a:pt x="4192265" y="4725151"/>
                </a:lnTo>
                <a:cubicBezTo>
                  <a:pt x="3459367" y="5567788"/>
                  <a:pt x="2621769" y="6138250"/>
                  <a:pt x="2621769" y="6138250"/>
                </a:cubicBezTo>
                <a:cubicBezTo>
                  <a:pt x="2621769" y="6138250"/>
                  <a:pt x="0" y="4335308"/>
                  <a:pt x="0" y="2405398"/>
                </a:cubicBezTo>
                <a:cubicBezTo>
                  <a:pt x="0" y="1410289"/>
                  <a:pt x="553427" y="535203"/>
                  <a:pt x="1370785" y="85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155448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/>
              <a:t>Click icon to insert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6900"/>
            <a:ext cx="160020" cy="3314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 bwMode="ltGray">
          <a:xfrm flipH="1">
            <a:off x="559594" y="5442474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9593" y="5598543"/>
            <a:ext cx="7008019" cy="793631"/>
          </a:xfrm>
        </p:spPr>
        <p:txBody>
          <a:bodyPr>
            <a:normAutofit/>
          </a:bodyPr>
          <a:lstStyle>
            <a:lvl1pPr marL="3175" indent="-3175">
              <a:lnSpc>
                <a:spcPct val="100000"/>
              </a:lnSpc>
              <a:buFont typeface="Arial" panose="020B0604020202020204" pitchFamily="34" charset="0"/>
              <a:buChar char="​"/>
              <a:defRPr sz="1200"/>
            </a:lvl1pPr>
            <a:lvl2pPr marL="171450" indent="-168275">
              <a:defRPr sz="1200"/>
            </a:lvl2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578645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7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978823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5379001" y="4175114"/>
            <a:ext cx="2194560" cy="1146590"/>
          </a:xfrm>
        </p:spPr>
        <p:txBody>
          <a:bodyPr>
            <a:normAutofit/>
          </a:bodyPr>
          <a:lstStyle>
            <a:lvl1pPr marL="3175" indent="-3175"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7200">
                <a:solidFill>
                  <a:schemeClr val="accent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1200">
                <a:solidFill>
                  <a:schemeClr val="tx1"/>
                </a:solidFill>
                <a:latin typeface="+mj-lt"/>
              </a:defRPr>
            </a:lvl2pPr>
            <a:lvl3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1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/>
              <a:t>#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41924" y="2341768"/>
            <a:ext cx="7008019" cy="1347496"/>
          </a:xfrm>
        </p:spPr>
        <p:txBody>
          <a:bodyPr wrap="square">
            <a:normAutofit/>
          </a:bodyPr>
          <a:lstStyle>
            <a:lvl1pPr marL="112713" indent="-112713"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“"/>
              <a:defRPr sz="1800">
                <a:latin typeface="+mj-lt"/>
              </a:defRPr>
            </a:lvl1pPr>
            <a:lvl2pPr marL="112713" indent="-112713">
              <a:spcBef>
                <a:spcPts val="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tabLst/>
              <a:defRPr sz="1200"/>
            </a:lvl2pPr>
            <a:lvl3pPr marL="112713" indent="-112713">
              <a:spcBef>
                <a:spcPts val="2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​"/>
              <a:defRPr sz="1100" cap="all" spc="50" baseline="0">
                <a:solidFill>
                  <a:schemeClr val="accent1"/>
                </a:solidFill>
              </a:defRPr>
            </a:lvl3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cxnSp>
        <p:nvCxnSpPr>
          <p:cNvPr id="18" name="Straight Connector 17"/>
          <p:cNvCxnSpPr/>
          <p:nvPr/>
        </p:nvCxnSpPr>
        <p:spPr bwMode="ltGray">
          <a:xfrm flipH="1">
            <a:off x="559594" y="3820708"/>
            <a:ext cx="70080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015D5FA5-FF82-4312-B550-E358189C842F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7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and Full Bleed Photo"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0"/>
            <a:ext cx="4257675" cy="6858000"/>
          </a:xfrm>
          <a:blipFill dpi="0" rotWithShape="1">
            <a:blip r:embed="rId2" cstate="email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548640" tIns="1737360" rIns="548640" bIns="9144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​"/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cap="none" spc="0" baseline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  <a:p>
            <a:pPr lvl="8"/>
            <a:r>
              <a:rPr/>
              <a:t>nine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5240" y="0"/>
            <a:ext cx="457272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59593" y="1234618"/>
            <a:ext cx="3035482" cy="2538683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13200" spc="-15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4"/>
          </p:nvPr>
        </p:nvSpPr>
        <p:spPr bwMode="white">
          <a:xfrm>
            <a:off x="559593" y="3720791"/>
            <a:ext cx="3035482" cy="163860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/>
              <a:t>Click to edit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5"/>
          </p:nvPr>
        </p:nvSpPr>
        <p:spPr bwMode="white">
          <a:xfrm>
            <a:off x="559593" y="5673325"/>
            <a:ext cx="3035482" cy="6098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/>
              <a:t>Click to edit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7137BEB-0A70-4C13-B798-2A696881A778}" type="datetime1">
              <a:rPr lang="en-US" smtClean="0"/>
              <a:t>4/11/18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the text and the transparent overlay.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3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Sta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720756" cy="4986603"/>
          </a:xfrm>
          <a:custGeom>
            <a:avLst/>
            <a:gdLst>
              <a:gd name="connsiteX0" fmla="*/ 0 w 3720756"/>
              <a:gd name="connsiteY0" fmla="*/ 0 h 4986603"/>
              <a:gd name="connsiteX1" fmla="*/ 3720756 w 3720756"/>
              <a:gd name="connsiteY1" fmla="*/ 0 h 4986603"/>
              <a:gd name="connsiteX2" fmla="*/ 3720756 w 3720756"/>
              <a:gd name="connsiteY2" fmla="*/ 4986603 h 4986603"/>
              <a:gd name="connsiteX3" fmla="*/ 0 w 3720756"/>
              <a:gd name="connsiteY3" fmla="*/ 4986603 h 49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0756" h="4986603">
                <a:moveTo>
                  <a:pt x="0" y="0"/>
                </a:moveTo>
                <a:lnTo>
                  <a:pt x="3720756" y="0"/>
                </a:lnTo>
                <a:lnTo>
                  <a:pt x="3720756" y="4986603"/>
                </a:lnTo>
                <a:lnTo>
                  <a:pt x="0" y="4986603"/>
                </a:lnTo>
                <a:close/>
              </a:path>
            </a:pathLst>
          </a:custGeom>
        </p:spPr>
      </p:pic>
      <p:sp>
        <p:nvSpPr>
          <p:cNvPr id="59" name="Text Placeholder 58"/>
          <p:cNvSpPr>
            <a:spLocks noGrp="1"/>
          </p:cNvSpPr>
          <p:nvPr>
            <p:ph type="body" sz="quarter" idx="12" hasCustomPrompt="1"/>
          </p:nvPr>
        </p:nvSpPr>
        <p:spPr>
          <a:xfrm>
            <a:off x="1393824" y="1722330"/>
            <a:ext cx="3616587" cy="170980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60" name="Text Placeholder 58"/>
          <p:cNvSpPr>
            <a:spLocks noGrp="1"/>
          </p:cNvSpPr>
          <p:nvPr>
            <p:ph type="body" sz="quarter" idx="13"/>
          </p:nvPr>
        </p:nvSpPr>
        <p:spPr>
          <a:xfrm>
            <a:off x="1506559" y="3594762"/>
            <a:ext cx="3503852" cy="145301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4000"/>
              </a:lnSpc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Edit Master text styles</a:t>
            </a:r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4"/>
          </p:nvPr>
        </p:nvSpPr>
        <p:spPr>
          <a:xfrm>
            <a:off x="5279242" y="1344409"/>
            <a:ext cx="6357437" cy="55740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0" cap="all" spc="350" baseline="0">
                <a:solidFill>
                  <a:schemeClr val="accent1"/>
                </a:solidFill>
                <a:latin typeface="FreightSansLFPro SmBd" panose="02000503040000020004" pitchFamily="50" charset="0"/>
              </a:defRPr>
            </a:lvl1pPr>
          </a:lstStyle>
          <a:p>
            <a:pPr lvl="0"/>
            <a:r>
              <a:rPr/>
              <a:t>Edit Master text styles</a:t>
            </a:r>
          </a:p>
        </p:txBody>
      </p:sp>
      <p:sp>
        <p:nvSpPr>
          <p:cNvPr id="63" name="Text Placeholder 61"/>
          <p:cNvSpPr>
            <a:spLocks noGrp="1"/>
          </p:cNvSpPr>
          <p:nvPr>
            <p:ph type="body" sz="quarter" idx="15"/>
          </p:nvPr>
        </p:nvSpPr>
        <p:spPr>
          <a:xfrm>
            <a:off x="5279242" y="2158601"/>
            <a:ext cx="6357437" cy="355112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9000"/>
              </a:lnSpc>
              <a:buNone/>
              <a:defRPr sz="4400" b="0" cap="none" spc="0" baseline="0">
                <a:latin typeface="+mj-lt"/>
              </a:defRPr>
            </a:lvl1pPr>
          </a:lstStyle>
          <a:p>
            <a:pPr lvl="0"/>
            <a:r>
              <a:rPr/>
              <a:t>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40B2165-DA9E-49F3-9DA4-55114B43C2F1}" type="datetime1">
              <a:rPr lang="en-US" smtClean="0"/>
              <a:t>4/11/18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8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6"/>
          <a:stretch>
            <a:fillRect/>
          </a:stretch>
        </p:blipFill>
        <p:spPr>
          <a:xfrm>
            <a:off x="1144951" y="1168402"/>
            <a:ext cx="5305062" cy="5689599"/>
          </a:xfrm>
          <a:custGeom>
            <a:avLst/>
            <a:gdLst>
              <a:gd name="connsiteX0" fmla="*/ 0 w 5305062"/>
              <a:gd name="connsiteY0" fmla="*/ 0 h 5689599"/>
              <a:gd name="connsiteX1" fmla="*/ 5305062 w 5305062"/>
              <a:gd name="connsiteY1" fmla="*/ 0 h 5689599"/>
              <a:gd name="connsiteX2" fmla="*/ 5305062 w 5305062"/>
              <a:gd name="connsiteY2" fmla="*/ 5689599 h 5689599"/>
              <a:gd name="connsiteX3" fmla="*/ 0 w 5305062"/>
              <a:gd name="connsiteY3" fmla="*/ 5689599 h 568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5062" h="5689599">
                <a:moveTo>
                  <a:pt x="0" y="0"/>
                </a:moveTo>
                <a:lnTo>
                  <a:pt x="5305062" y="0"/>
                </a:lnTo>
                <a:lnTo>
                  <a:pt x="5305062" y="5689599"/>
                </a:lnTo>
                <a:lnTo>
                  <a:pt x="0" y="5689599"/>
                </a:ln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grayscl/>
            <a:lum brigh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987751" flipV="1">
            <a:off x="3106113" y="5020205"/>
            <a:ext cx="3660058" cy="2760044"/>
          </a:xfrm>
          <a:prstGeom prst="rect">
            <a:avLst/>
          </a:prstGeom>
        </p:spPr>
      </p:pic>
      <p:sp>
        <p:nvSpPr>
          <p:cNvPr id="9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130721" y="1557348"/>
            <a:ext cx="4461454" cy="2538683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sz="16000" spc="-15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/>
              <a:t>#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7157616" y="3908406"/>
            <a:ext cx="3035300" cy="1639887"/>
          </a:xfrm>
        </p:spPr>
        <p:txBody>
          <a:bodyPr/>
          <a:lstStyle>
            <a:lvl1pPr marL="4763" indent="-4763">
              <a:lnSpc>
                <a:spcPct val="100000"/>
              </a:lnSpc>
              <a:buFont typeface="Arial" panose="020B0604020202020204" pitchFamily="34" charset="0"/>
              <a:buChar char="​"/>
              <a:defRPr sz="2400">
                <a:latin typeface="+mj-lt"/>
              </a:defRPr>
            </a:lvl1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44B6799-6EFA-446C-88EF-0B92D6BBE980}" type="datetime1">
              <a:rPr lang="en-US" smtClean="0"/>
              <a:t>4/11/18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8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and Full Bleed Ph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445828" y="841829"/>
            <a:ext cx="4746172" cy="5007428"/>
          </a:xfrm>
          <a:blipFill>
            <a:blip r:embed="rId2" cstate="email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914400" tIns="1371600" rIns="914400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13200" cap="none" spc="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​"/>
              <a:defRPr sz="2000" cap="none" spc="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dirty="0"/>
              <a:t>#</a:t>
            </a:r>
          </a:p>
          <a:p>
            <a:pPr lvl="1"/>
            <a:r>
              <a:rPr dirty="0"/>
              <a:t>Click to add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9275269-0B33-4FBD-8C5A-DD0D6DD548BD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Delete</a:t>
            </a:r>
            <a:r>
              <a:rPr sz="1200">
                <a:solidFill>
                  <a:srgbClr val="595959"/>
                </a:solidFill>
              </a:rPr>
              <a:t> </a:t>
            </a:r>
            <a:r>
              <a:rPr sz="1200" baseline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On the </a:t>
            </a:r>
            <a:r>
              <a:rPr sz="1200" b="1">
                <a:solidFill>
                  <a:srgbClr val="595959"/>
                </a:solidFill>
              </a:rPr>
              <a:t>Insert</a:t>
            </a:r>
            <a:r>
              <a:rPr sz="1200">
                <a:solidFill>
                  <a:srgbClr val="595959"/>
                </a:solidFill>
              </a:rPr>
              <a:t> tab, click</a:t>
            </a:r>
            <a:r>
              <a:rPr sz="1200" baseline="0">
                <a:solidFill>
                  <a:srgbClr val="595959"/>
                </a:solidFill>
              </a:rPr>
              <a:t> the </a:t>
            </a:r>
            <a:r>
              <a:rPr sz="1200" b="1" baseline="0">
                <a:solidFill>
                  <a:srgbClr val="595959"/>
                </a:solidFill>
              </a:rPr>
              <a:t>Pictures</a:t>
            </a:r>
            <a:r>
              <a:rPr sz="1200" baseline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>
                <a:solidFill>
                  <a:srgbClr val="595959"/>
                </a:solidFill>
              </a:rPr>
              <a:t>Insert</a:t>
            </a:r>
            <a:r>
              <a:rPr sz="1200" baseline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>
                <a:solidFill>
                  <a:srgbClr val="595959"/>
                </a:solidFill>
              </a:rPr>
              <a:t>Shift</a:t>
            </a:r>
            <a:r>
              <a:rPr sz="1200" baseline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On the </a:t>
            </a:r>
            <a:r>
              <a:rPr sz="1200" b="1" baseline="0">
                <a:solidFill>
                  <a:srgbClr val="595959"/>
                </a:solidFill>
              </a:rPr>
              <a:t>Home</a:t>
            </a:r>
            <a:r>
              <a:rPr sz="1200" baseline="0">
                <a:solidFill>
                  <a:srgbClr val="595959"/>
                </a:solidFill>
              </a:rPr>
              <a:t> tab, click the </a:t>
            </a:r>
            <a:r>
              <a:rPr sz="1200" b="1" baseline="0">
                <a:solidFill>
                  <a:srgbClr val="595959"/>
                </a:solidFill>
              </a:rPr>
              <a:t>Arrange</a:t>
            </a:r>
            <a:r>
              <a:rPr sz="1200" baseline="0">
                <a:solidFill>
                  <a:srgbClr val="595959"/>
                </a:solidFill>
              </a:rPr>
              <a:t> button, then </a:t>
            </a:r>
            <a:r>
              <a:rPr sz="1200" b="1" baseline="0">
                <a:solidFill>
                  <a:srgbClr val="595959"/>
                </a:solidFill>
              </a:rPr>
              <a:t>Send to Back </a:t>
            </a:r>
            <a:r>
              <a:rPr sz="1200" baseline="0">
                <a:solidFill>
                  <a:srgbClr val="595959"/>
                </a:solidFill>
              </a:rPr>
              <a:t>so the photo is behind the text and the transparent overlay.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Click the </a:t>
            </a:r>
            <a:r>
              <a:rPr sz="1200" b="1" baseline="0">
                <a:solidFill>
                  <a:srgbClr val="595959"/>
                </a:solidFill>
              </a:rPr>
              <a:t>Reset</a:t>
            </a:r>
            <a:r>
              <a:rPr sz="1200" baseline="0">
                <a:solidFill>
                  <a:srgbClr val="595959"/>
                </a:solidFill>
              </a:rPr>
              <a:t> button to reapply the Layout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endParaRPr sz="1200" baseline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9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59593" y="1590675"/>
            <a:ext cx="3502818" cy="4752975"/>
          </a:xfrm>
          <a:solidFill>
            <a:schemeClr val="bg1">
              <a:lumMod val="85000"/>
            </a:schemeClr>
          </a:solidFill>
        </p:spPr>
        <p:txBody>
          <a:bodyPr lIns="91440" tIns="182880"/>
          <a:lstStyle>
            <a:lvl1pPr marL="0" indent="0">
              <a:buNone/>
              <a:defRPr baseline="0"/>
            </a:lvl1pPr>
          </a:lstStyle>
          <a:p>
            <a:r>
              <a:rPr/>
              <a:t>Click on the icon below to place an image</a:t>
            </a:r>
          </a:p>
          <a:p>
            <a:endParaRPr/>
          </a:p>
        </p:txBody>
      </p:sp>
      <p:sp>
        <p:nvSpPr>
          <p:cNvPr id="12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341811" y="1590675"/>
            <a:ext cx="3505202" cy="4752975"/>
          </a:xfrm>
          <a:solidFill>
            <a:schemeClr val="bg1">
              <a:lumMod val="85000"/>
            </a:schemeClr>
          </a:solidFill>
        </p:spPr>
        <p:txBody>
          <a:bodyPr lIns="91440" tIns="182880"/>
          <a:lstStyle>
            <a:lvl1pPr marL="0" indent="0">
              <a:buNone/>
              <a:defRPr baseline="0"/>
            </a:lvl1pPr>
          </a:lstStyle>
          <a:p>
            <a:r>
              <a:rPr/>
              <a:t>Click on the icon below to place an image</a:t>
            </a:r>
          </a:p>
          <a:p>
            <a:endParaRPr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8126412" y="1590675"/>
            <a:ext cx="3502152" cy="4752975"/>
          </a:xfrm>
          <a:solidFill>
            <a:schemeClr val="bg1">
              <a:lumMod val="85000"/>
            </a:schemeClr>
          </a:solidFill>
        </p:spPr>
        <p:txBody>
          <a:bodyPr lIns="91440" tIns="182880"/>
          <a:lstStyle>
            <a:lvl1pPr marL="0" indent="0">
              <a:buNone/>
              <a:defRPr baseline="0"/>
            </a:lvl1pPr>
          </a:lstStyle>
          <a:p>
            <a:r>
              <a:rPr/>
              <a:t>Click on the icon below to place an image</a:t>
            </a:r>
          </a:p>
          <a:p>
            <a:endParaRPr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126412" y="4460875"/>
            <a:ext cx="3502152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Click to edit Title</a:t>
            </a:r>
          </a:p>
          <a:p>
            <a:pPr lvl="1"/>
            <a:r>
              <a:rPr/>
              <a:t>Second level of copy</a:t>
            </a:r>
          </a:p>
          <a:p>
            <a:pPr lvl="2"/>
            <a:r>
              <a:rPr/>
              <a:t>Third level</a:t>
            </a:r>
          </a:p>
          <a:p>
            <a:pPr lvl="2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341812" y="4460875"/>
            <a:ext cx="3505201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Click to edit Title</a:t>
            </a:r>
          </a:p>
          <a:p>
            <a:pPr lvl="1"/>
            <a:r>
              <a:rPr/>
              <a:t>Second level of copy</a:t>
            </a:r>
          </a:p>
          <a:p>
            <a:pPr lvl="2"/>
            <a:r>
              <a:rPr/>
              <a:t>Third level</a:t>
            </a:r>
          </a:p>
          <a:p>
            <a:pPr lvl="2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59594" y="4460875"/>
            <a:ext cx="3502818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Click to edit Title</a:t>
            </a:r>
          </a:p>
          <a:p>
            <a:pPr lvl="1"/>
            <a:r>
              <a:rPr/>
              <a:t>Second level of copy</a:t>
            </a:r>
          </a:p>
          <a:p>
            <a:pPr lvl="2"/>
            <a:r>
              <a:rPr/>
              <a:t>Third level</a:t>
            </a:r>
          </a:p>
          <a:p>
            <a:pPr lvl="2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C478F8F5-1FB1-42F2-B4CF-034795FF1548}" type="datetime1">
              <a:rPr lang="en-US" smtClean="0"/>
              <a:t>4/11/18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02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59593" y="1590675"/>
            <a:ext cx="2651920" cy="4752975"/>
          </a:xfrm>
          <a:solidFill>
            <a:schemeClr val="bg1">
              <a:lumMod val="85000"/>
            </a:schemeClr>
          </a:solidFill>
        </p:spPr>
        <p:txBody>
          <a:bodyPr lIns="91440" tIns="182880" rIns="91440"/>
          <a:lstStyle>
            <a:lvl1pPr marL="0" indent="0">
              <a:buNone/>
              <a:defRPr baseline="0"/>
            </a:lvl1pPr>
          </a:lstStyle>
          <a:p>
            <a:r>
              <a:rPr/>
              <a:t>Click on the icon below to place an image</a:t>
            </a:r>
          </a:p>
          <a:p>
            <a:endParaRPr/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362004" y="1590675"/>
            <a:ext cx="2651920" cy="4752975"/>
          </a:xfrm>
          <a:solidFill>
            <a:schemeClr val="bg1">
              <a:lumMod val="85000"/>
            </a:schemeClr>
          </a:solidFill>
        </p:spPr>
        <p:txBody>
          <a:bodyPr lIns="91440" tIns="182880" rIns="91440"/>
          <a:lstStyle>
            <a:lvl1pPr marL="0" indent="0">
              <a:buNone/>
              <a:defRPr baseline="0"/>
            </a:lvl1pPr>
          </a:lstStyle>
          <a:p>
            <a:r>
              <a:rPr/>
              <a:t>Click on the icon below to place an image</a:t>
            </a:r>
          </a:p>
          <a:p>
            <a:endParaRPr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164657" y="1590675"/>
            <a:ext cx="2651920" cy="4752975"/>
          </a:xfrm>
          <a:solidFill>
            <a:schemeClr val="bg1">
              <a:lumMod val="85000"/>
            </a:schemeClr>
          </a:solidFill>
        </p:spPr>
        <p:txBody>
          <a:bodyPr lIns="91440" tIns="182880" rIns="91440"/>
          <a:lstStyle>
            <a:lvl1pPr marL="0" indent="0">
              <a:buNone/>
              <a:defRPr baseline="0"/>
            </a:lvl1pPr>
          </a:lstStyle>
          <a:p>
            <a:r>
              <a:rPr/>
              <a:t>Click on the icon below to place an image</a:t>
            </a:r>
          </a:p>
          <a:p>
            <a:endParaRPr/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8967309" y="1590675"/>
            <a:ext cx="2651920" cy="4752975"/>
          </a:xfrm>
          <a:solidFill>
            <a:schemeClr val="bg1">
              <a:lumMod val="85000"/>
            </a:schemeClr>
          </a:solidFill>
        </p:spPr>
        <p:txBody>
          <a:bodyPr lIns="91440" tIns="182880" rIns="91440"/>
          <a:lstStyle>
            <a:lvl1pPr marL="0" indent="0">
              <a:buNone/>
              <a:defRPr baseline="0"/>
            </a:lvl1pPr>
          </a:lstStyle>
          <a:p>
            <a:r>
              <a:rPr/>
              <a:t>Click on the icon below to place an image</a:t>
            </a:r>
          </a:p>
          <a:p>
            <a:endParaRPr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362004" y="4460875"/>
            <a:ext cx="2651920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Click to edit Title</a:t>
            </a:r>
          </a:p>
          <a:p>
            <a:pPr lvl="1"/>
            <a:r>
              <a:rPr/>
              <a:t>Second level of copy</a:t>
            </a:r>
          </a:p>
          <a:p>
            <a:pPr lvl="2"/>
            <a:r>
              <a:rPr/>
              <a:t>Third level</a:t>
            </a:r>
          </a:p>
          <a:p>
            <a:pPr lvl="2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64657" y="4460875"/>
            <a:ext cx="2651920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Click to edit Title</a:t>
            </a:r>
          </a:p>
          <a:p>
            <a:pPr lvl="1"/>
            <a:r>
              <a:rPr/>
              <a:t>Second level of copy</a:t>
            </a:r>
          </a:p>
          <a:p>
            <a:pPr lvl="2"/>
            <a:r>
              <a:rPr/>
              <a:t>Third level</a:t>
            </a:r>
          </a:p>
          <a:p>
            <a:pPr lvl="2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967309" y="4460875"/>
            <a:ext cx="2651920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Click to edit Title</a:t>
            </a:r>
          </a:p>
          <a:p>
            <a:pPr lvl="1"/>
            <a:r>
              <a:rPr/>
              <a:t>Second level of copy</a:t>
            </a:r>
          </a:p>
          <a:p>
            <a:pPr lvl="2"/>
            <a:r>
              <a:rPr/>
              <a:t>Third level</a:t>
            </a:r>
          </a:p>
          <a:p>
            <a:pPr lvl="2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59593" y="4460875"/>
            <a:ext cx="2651920" cy="1891235"/>
          </a:xfrm>
          <a:solidFill>
            <a:schemeClr val="tx2">
              <a:alpha val="95000"/>
            </a:schemeClr>
          </a:solidFill>
        </p:spPr>
        <p:txBody>
          <a:bodyPr lIns="182880" tIns="182880" rIns="182880"/>
          <a:lstStyle>
            <a:lvl1pPr marL="4763" indent="-4763" algn="ctr">
              <a:buFont typeface="Arial" panose="020B0604020202020204" pitchFamily="34" charset="0"/>
              <a:buChar char="​"/>
              <a:defRPr sz="1200" cap="all" spc="100" baseline="0">
                <a:solidFill>
                  <a:schemeClr val="bg1"/>
                </a:solidFill>
                <a:latin typeface="FreightSansLFPro SmBd" panose="02000503040000020004" pitchFamily="50" charset="0"/>
              </a:defRPr>
            </a:lvl1pPr>
            <a:lvl2pPr marL="1588" indent="-1588" algn="ctr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  <a:latin typeface="+mj-lt"/>
              </a:defRPr>
            </a:lvl2pPr>
            <a:lvl3pPr marL="3175" indent="-317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  <a:latin typeface="+mn-lt"/>
              </a:defRPr>
            </a:lvl3pPr>
            <a:lvl4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None/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Click to edit Title</a:t>
            </a:r>
          </a:p>
          <a:p>
            <a:pPr lvl="1"/>
            <a:r>
              <a:rPr/>
              <a:t>Second level of copy</a:t>
            </a:r>
          </a:p>
          <a:p>
            <a:pPr lvl="2"/>
            <a:r>
              <a:rPr/>
              <a:t>Third level</a:t>
            </a:r>
          </a:p>
          <a:p>
            <a:pPr lvl="2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330D787-00E1-4BBF-A040-36ED1963CD16}" type="datetime1">
              <a:rPr lang="en-US" smtClean="0"/>
              <a:t>4/11/18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1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and Singl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"/>
          <a:stretch>
            <a:fillRect/>
          </a:stretch>
        </p:blipFill>
        <p:spPr>
          <a:xfrm>
            <a:off x="0" y="0"/>
            <a:ext cx="2743200" cy="4545013"/>
          </a:xfrm>
          <a:custGeom>
            <a:avLst/>
            <a:gdLst>
              <a:gd name="connsiteX0" fmla="*/ 0 w 2743200"/>
              <a:gd name="connsiteY0" fmla="*/ 0 h 4545013"/>
              <a:gd name="connsiteX1" fmla="*/ 2743200 w 2743200"/>
              <a:gd name="connsiteY1" fmla="*/ 0 h 4545013"/>
              <a:gd name="connsiteX2" fmla="*/ 2743200 w 2743200"/>
              <a:gd name="connsiteY2" fmla="*/ 4545013 h 4545013"/>
              <a:gd name="connsiteX3" fmla="*/ 0 w 2743200"/>
              <a:gd name="connsiteY3" fmla="*/ 4545013 h 454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545013">
                <a:moveTo>
                  <a:pt x="0" y="0"/>
                </a:moveTo>
                <a:lnTo>
                  <a:pt x="2743200" y="0"/>
                </a:lnTo>
                <a:lnTo>
                  <a:pt x="2743200" y="4545013"/>
                </a:lnTo>
                <a:lnTo>
                  <a:pt x="0" y="4545013"/>
                </a:lnTo>
                <a:close/>
              </a:path>
            </a:pathLst>
          </a:cu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49779" flipV="1">
            <a:off x="1005584" y="331723"/>
            <a:ext cx="3172664" cy="2392501"/>
          </a:xfrm>
          <a:prstGeom prst="rect">
            <a:avLst/>
          </a:prstGeom>
        </p:spPr>
      </p:pic>
      <p:sp>
        <p:nvSpPr>
          <p:cNvPr id="111" name="Text Placeholder 2"/>
          <p:cNvSpPr>
            <a:spLocks noGrp="1"/>
          </p:cNvSpPr>
          <p:nvPr>
            <p:ph idx="1"/>
          </p:nvPr>
        </p:nvSpPr>
        <p:spPr>
          <a:xfrm>
            <a:off x="559593" y="1994771"/>
            <a:ext cx="3888119" cy="2741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8pPr>
              <a:spcAft>
                <a:spcPts val="1200"/>
              </a:spcAft>
              <a:defRPr/>
            </a:lvl8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50CF9C-0F3A-4797-9180-81D2360EC89E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633" y="1534438"/>
            <a:ext cx="5029200" cy="4809996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6063" y="1534438"/>
            <a:ext cx="5029200" cy="4809996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8452" y="344010"/>
            <a:ext cx="11055096" cy="501651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80" y="1534438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010D3A5-C1F0-4CE9-B660-FA646E4DF745}" type="datetime1">
              <a:rPr lang="en-US" smtClean="0"/>
              <a:t>4/11/18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27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8062" y="0"/>
            <a:ext cx="4547806" cy="3554412"/>
          </a:xfrm>
          <a:custGeom>
            <a:avLst/>
            <a:gdLst>
              <a:gd name="connsiteX0" fmla="*/ 0 w 4547806"/>
              <a:gd name="connsiteY0" fmla="*/ 0 h 3554412"/>
              <a:gd name="connsiteX1" fmla="*/ 4547806 w 4547806"/>
              <a:gd name="connsiteY1" fmla="*/ 0 h 3554412"/>
              <a:gd name="connsiteX2" fmla="*/ 4547806 w 4547806"/>
              <a:gd name="connsiteY2" fmla="*/ 3554412 h 3554412"/>
              <a:gd name="connsiteX3" fmla="*/ 0 w 4547806"/>
              <a:gd name="connsiteY3" fmla="*/ 3554412 h 355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7806" h="3554412">
                <a:moveTo>
                  <a:pt x="0" y="0"/>
                </a:moveTo>
                <a:lnTo>
                  <a:pt x="4547806" y="0"/>
                </a:lnTo>
                <a:lnTo>
                  <a:pt x="4547806" y="3554412"/>
                </a:lnTo>
                <a:lnTo>
                  <a:pt x="0" y="3554412"/>
                </a:ln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grayscl/>
            <a:lum brigh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530602" flipV="1">
            <a:off x="630083" y="1490176"/>
            <a:ext cx="3660058" cy="27600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8017-4C2B-4579-BFD4-8B8D97C5CC20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4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and Horizontal Single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7"/>
          <a:stretch/>
        </p:blipFill>
        <p:spPr>
          <a:xfrm rot="7069398" flipH="1" flipV="1">
            <a:off x="9944154" y="2554624"/>
            <a:ext cx="2082660" cy="1955438"/>
          </a:xfrm>
          <a:custGeom>
            <a:avLst/>
            <a:gdLst>
              <a:gd name="connsiteX0" fmla="*/ 2082660 w 2082660"/>
              <a:gd name="connsiteY0" fmla="*/ 0 h 1955438"/>
              <a:gd name="connsiteX1" fmla="*/ 2082660 w 2082660"/>
              <a:gd name="connsiteY1" fmla="*/ 1792380 h 1955438"/>
              <a:gd name="connsiteX2" fmla="*/ 1773698 w 2082660"/>
              <a:gd name="connsiteY2" fmla="*/ 1955438 h 1955438"/>
              <a:gd name="connsiteX3" fmla="*/ 0 w 2082660"/>
              <a:gd name="connsiteY3" fmla="*/ 1955438 h 1955438"/>
              <a:gd name="connsiteX4" fmla="*/ 0 w 2082660"/>
              <a:gd name="connsiteY4" fmla="*/ 0 h 195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2660" h="1955438">
                <a:moveTo>
                  <a:pt x="2082660" y="0"/>
                </a:moveTo>
                <a:lnTo>
                  <a:pt x="2082660" y="1792380"/>
                </a:lnTo>
                <a:lnTo>
                  <a:pt x="1773698" y="1955438"/>
                </a:lnTo>
                <a:lnTo>
                  <a:pt x="0" y="195543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042FDE3-A28D-4DA4-A836-CCF60916872A}" type="datetime1">
              <a:rPr lang="en-US" smtClean="0"/>
              <a:t>4/11/18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0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Devic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932490" cy="4588520"/>
          </a:xfrm>
          <a:custGeom>
            <a:avLst/>
            <a:gdLst>
              <a:gd name="connsiteX0" fmla="*/ 0 w 2932490"/>
              <a:gd name="connsiteY0" fmla="*/ 0 h 4588520"/>
              <a:gd name="connsiteX1" fmla="*/ 2932490 w 2932490"/>
              <a:gd name="connsiteY1" fmla="*/ 0 h 4588520"/>
              <a:gd name="connsiteX2" fmla="*/ 2932490 w 2932490"/>
              <a:gd name="connsiteY2" fmla="*/ 4588520 h 4588520"/>
              <a:gd name="connsiteX3" fmla="*/ 0 w 2932490"/>
              <a:gd name="connsiteY3" fmla="*/ 4588520 h 458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490" h="4588520">
                <a:moveTo>
                  <a:pt x="0" y="0"/>
                </a:moveTo>
                <a:lnTo>
                  <a:pt x="2932490" y="0"/>
                </a:lnTo>
                <a:lnTo>
                  <a:pt x="2932490" y="4588520"/>
                </a:lnTo>
                <a:lnTo>
                  <a:pt x="0" y="4588520"/>
                </a:lnTo>
                <a:close/>
              </a:path>
            </a:pathLst>
          </a:cu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grayscl/>
            <a:lum brigh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259754" flipV="1">
            <a:off x="-247052" y="3063815"/>
            <a:ext cx="2854384" cy="2152487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2D736C0-2BA6-4224-89A5-1B92BC5B90DA}" type="datetime1">
              <a:rPr lang="en-US" smtClean="0"/>
              <a:t>4/11/18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sp>
        <p:nvSpPr>
          <p:cNvPr id="17" name="Text Placeholder 2"/>
          <p:cNvSpPr>
            <a:spLocks noGrp="1"/>
          </p:cNvSpPr>
          <p:nvPr>
            <p:ph idx="1"/>
          </p:nvPr>
        </p:nvSpPr>
        <p:spPr>
          <a:xfrm>
            <a:off x="559594" y="1994771"/>
            <a:ext cx="2531949" cy="2741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8pPr>
              <a:spcAft>
                <a:spcPts val="1200"/>
              </a:spcAft>
              <a:defRPr/>
            </a:lvl8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668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259754" flipV="1">
            <a:off x="-208951" y="2111315"/>
            <a:ext cx="2854384" cy="2152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2943595" cy="3644603"/>
          </a:xfrm>
          <a:custGeom>
            <a:avLst/>
            <a:gdLst>
              <a:gd name="connsiteX0" fmla="*/ 0 w 2943595"/>
              <a:gd name="connsiteY0" fmla="*/ 0 h 3644603"/>
              <a:gd name="connsiteX1" fmla="*/ 2943595 w 2943595"/>
              <a:gd name="connsiteY1" fmla="*/ 0 h 3644603"/>
              <a:gd name="connsiteX2" fmla="*/ 2943595 w 2943595"/>
              <a:gd name="connsiteY2" fmla="*/ 3644603 h 3644603"/>
              <a:gd name="connsiteX3" fmla="*/ 0 w 2943595"/>
              <a:gd name="connsiteY3" fmla="*/ 3644603 h 364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3595" h="3644603">
                <a:moveTo>
                  <a:pt x="0" y="0"/>
                </a:moveTo>
                <a:lnTo>
                  <a:pt x="2943595" y="0"/>
                </a:lnTo>
                <a:lnTo>
                  <a:pt x="2943595" y="3644603"/>
                </a:lnTo>
                <a:lnTo>
                  <a:pt x="0" y="3644603"/>
                </a:lnTo>
                <a:close/>
              </a:path>
            </a:pathLst>
          </a:cu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6DE71-607E-42D3-ACFC-63030F89DBB2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516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Devic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1050773" y="1554480"/>
            <a:ext cx="1009045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050773" y="728494"/>
            <a:ext cx="2107809" cy="689870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/>
              <a:t>Day 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999432" y="728494"/>
            <a:ext cx="2107809" cy="689870"/>
          </a:xfrm>
        </p:spPr>
        <p:txBody>
          <a:bodyPr anchor="b"/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/>
              <a:t>Day 30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E9B0194-FF26-43A7-A1A8-CC5FF8DE0D2D}" type="datetime1">
              <a:rPr lang="en-US" smtClean="0"/>
              <a:t>4/11/18</a:t>
            </a:fld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2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Assorted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2740861" cy="4529334"/>
          </a:xfrm>
          <a:custGeom>
            <a:avLst/>
            <a:gdLst>
              <a:gd name="connsiteX0" fmla="*/ 0 w 2740861"/>
              <a:gd name="connsiteY0" fmla="*/ 0 h 4529334"/>
              <a:gd name="connsiteX1" fmla="*/ 2349500 w 2740861"/>
              <a:gd name="connsiteY1" fmla="*/ 0 h 4529334"/>
              <a:gd name="connsiteX2" fmla="*/ 2740861 w 2740861"/>
              <a:gd name="connsiteY2" fmla="*/ 0 h 4529334"/>
              <a:gd name="connsiteX3" fmla="*/ 2740861 w 2740861"/>
              <a:gd name="connsiteY3" fmla="*/ 4529334 h 4529334"/>
              <a:gd name="connsiteX4" fmla="*/ 0 w 2740861"/>
              <a:gd name="connsiteY4" fmla="*/ 4529334 h 452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861" h="4529334">
                <a:moveTo>
                  <a:pt x="0" y="0"/>
                </a:moveTo>
                <a:lnTo>
                  <a:pt x="2349500" y="0"/>
                </a:lnTo>
                <a:lnTo>
                  <a:pt x="2740861" y="0"/>
                </a:lnTo>
                <a:lnTo>
                  <a:pt x="2740861" y="4529334"/>
                </a:lnTo>
                <a:lnTo>
                  <a:pt x="0" y="4529334"/>
                </a:lnTo>
                <a:close/>
              </a:path>
            </a:pathLst>
          </a:cu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19"/>
          <a:stretch/>
        </p:blipFill>
        <p:spPr>
          <a:xfrm rot="7249779" flipV="1">
            <a:off x="1151120" y="588067"/>
            <a:ext cx="2575609" cy="2392501"/>
          </a:xfrm>
          <a:prstGeom prst="rect">
            <a:avLst/>
          </a:prstGeom>
        </p:spPr>
      </p:pic>
      <p:sp>
        <p:nvSpPr>
          <p:cNvPr id="111" name="Text Placeholder 2"/>
          <p:cNvSpPr>
            <a:spLocks noGrp="1"/>
          </p:cNvSpPr>
          <p:nvPr>
            <p:ph idx="1"/>
          </p:nvPr>
        </p:nvSpPr>
        <p:spPr>
          <a:xfrm>
            <a:off x="1506511" y="2404246"/>
            <a:ext cx="3312232" cy="2741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8pPr>
              <a:spcAft>
                <a:spcPts val="1200"/>
              </a:spcAft>
              <a:defRPr/>
            </a:lvl8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BB0D-0456-4495-AD4E-03382F600A0E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41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sorted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922"/>
          <a:stretch/>
        </p:blipFill>
        <p:spPr>
          <a:xfrm rot="10800000" flipV="1">
            <a:off x="88899" y="2713806"/>
            <a:ext cx="2794401" cy="2392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2740861" cy="4529334"/>
          </a:xfrm>
          <a:custGeom>
            <a:avLst/>
            <a:gdLst>
              <a:gd name="connsiteX0" fmla="*/ 0 w 2740861"/>
              <a:gd name="connsiteY0" fmla="*/ 0 h 4529334"/>
              <a:gd name="connsiteX1" fmla="*/ 2298700 w 2740861"/>
              <a:gd name="connsiteY1" fmla="*/ 0 h 4529334"/>
              <a:gd name="connsiteX2" fmla="*/ 2740861 w 2740861"/>
              <a:gd name="connsiteY2" fmla="*/ 0 h 4529334"/>
              <a:gd name="connsiteX3" fmla="*/ 2740861 w 2740861"/>
              <a:gd name="connsiteY3" fmla="*/ 4529334 h 4529334"/>
              <a:gd name="connsiteX4" fmla="*/ 0 w 2740861"/>
              <a:gd name="connsiteY4" fmla="*/ 4529334 h 452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861" h="4529334">
                <a:moveTo>
                  <a:pt x="0" y="0"/>
                </a:moveTo>
                <a:lnTo>
                  <a:pt x="2298700" y="0"/>
                </a:lnTo>
                <a:lnTo>
                  <a:pt x="2740861" y="0"/>
                </a:lnTo>
                <a:lnTo>
                  <a:pt x="2740861" y="4529334"/>
                </a:lnTo>
                <a:lnTo>
                  <a:pt x="0" y="4529334"/>
                </a:lnTo>
                <a:close/>
              </a:path>
            </a:pathLst>
          </a:cu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BD8-6A6D-40B3-B330-6FD84F6BCAB9}" type="datetime1">
              <a:rPr lang="en-US" smtClean="0"/>
              <a:t>4/11/18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7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543"/>
            <a:ext cx="12192000" cy="690154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 bwMode="white">
          <a:xfrm>
            <a:off x="351436" y="1948578"/>
            <a:ext cx="114891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380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55EC-DF39-4146-8610-9998C5A57039}" type="datetime1">
              <a:rPr lang="en-US" smtClean="0"/>
              <a:t>4/11/18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 bwMode="auto">
          <a:xfrm>
            <a:off x="5409678" y="4747941"/>
            <a:ext cx="1379223" cy="567009"/>
            <a:chOff x="2062" y="1553"/>
            <a:chExt cx="2953" cy="1214"/>
          </a:xfrm>
          <a:solidFill>
            <a:schemeClr val="tx1"/>
          </a:solidFill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2062" y="1553"/>
              <a:ext cx="280" cy="565"/>
            </a:xfrm>
            <a:custGeom>
              <a:avLst/>
              <a:gdLst>
                <a:gd name="T0" fmla="*/ 122 w 148"/>
                <a:gd name="T1" fmla="*/ 47 h 297"/>
                <a:gd name="T2" fmla="*/ 99 w 148"/>
                <a:gd name="T3" fmla="*/ 74 h 297"/>
                <a:gd name="T4" fmla="*/ 99 w 148"/>
                <a:gd name="T5" fmla="*/ 103 h 297"/>
                <a:gd name="T6" fmla="*/ 147 w 148"/>
                <a:gd name="T7" fmla="*/ 103 h 297"/>
                <a:gd name="T8" fmla="*/ 143 w 148"/>
                <a:gd name="T9" fmla="*/ 151 h 297"/>
                <a:gd name="T10" fmla="*/ 99 w 148"/>
                <a:gd name="T11" fmla="*/ 151 h 297"/>
                <a:gd name="T12" fmla="*/ 99 w 148"/>
                <a:gd name="T13" fmla="*/ 297 h 297"/>
                <a:gd name="T14" fmla="*/ 40 w 148"/>
                <a:gd name="T15" fmla="*/ 297 h 297"/>
                <a:gd name="T16" fmla="*/ 40 w 148"/>
                <a:gd name="T17" fmla="*/ 151 h 297"/>
                <a:gd name="T18" fmla="*/ 0 w 148"/>
                <a:gd name="T19" fmla="*/ 151 h 297"/>
                <a:gd name="T20" fmla="*/ 0 w 148"/>
                <a:gd name="T21" fmla="*/ 103 h 297"/>
                <a:gd name="T22" fmla="*/ 40 w 148"/>
                <a:gd name="T23" fmla="*/ 103 h 297"/>
                <a:gd name="T24" fmla="*/ 40 w 148"/>
                <a:gd name="T25" fmla="*/ 74 h 297"/>
                <a:gd name="T26" fmla="*/ 114 w 148"/>
                <a:gd name="T27" fmla="*/ 0 h 297"/>
                <a:gd name="T28" fmla="*/ 148 w 148"/>
                <a:gd name="T29" fmla="*/ 2 h 297"/>
                <a:gd name="T30" fmla="*/ 148 w 148"/>
                <a:gd name="T31" fmla="*/ 47 h 297"/>
                <a:gd name="T32" fmla="*/ 122 w 148"/>
                <a:gd name="T33" fmla="*/ 4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297">
                  <a:moveTo>
                    <a:pt x="122" y="47"/>
                  </a:moveTo>
                  <a:cubicBezTo>
                    <a:pt x="104" y="47"/>
                    <a:pt x="99" y="56"/>
                    <a:pt x="99" y="74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3" y="151"/>
                    <a:pt x="143" y="151"/>
                    <a:pt x="143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40" y="297"/>
                    <a:pt x="40" y="297"/>
                    <a:pt x="40" y="297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26"/>
                    <a:pt x="59" y="0"/>
                    <a:pt x="114" y="0"/>
                  </a:cubicBezTo>
                  <a:cubicBezTo>
                    <a:pt x="126" y="0"/>
                    <a:pt x="140" y="1"/>
                    <a:pt x="148" y="2"/>
                  </a:cubicBezTo>
                  <a:cubicBezTo>
                    <a:pt x="148" y="47"/>
                    <a:pt x="148" y="47"/>
                    <a:pt x="148" y="47"/>
                  </a:cubicBezTo>
                  <a:lnTo>
                    <a:pt x="12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350" y="1741"/>
              <a:ext cx="362" cy="385"/>
            </a:xfrm>
            <a:custGeom>
              <a:avLst/>
              <a:gdLst>
                <a:gd name="T0" fmla="*/ 0 w 191"/>
                <a:gd name="T1" fmla="*/ 95 h 202"/>
                <a:gd name="T2" fmla="*/ 79 w 191"/>
                <a:gd name="T3" fmla="*/ 0 h 202"/>
                <a:gd name="T4" fmla="*/ 135 w 191"/>
                <a:gd name="T5" fmla="*/ 34 h 202"/>
                <a:gd name="T6" fmla="*/ 135 w 191"/>
                <a:gd name="T7" fmla="*/ 4 h 202"/>
                <a:gd name="T8" fmla="*/ 191 w 191"/>
                <a:gd name="T9" fmla="*/ 4 h 202"/>
                <a:gd name="T10" fmla="*/ 191 w 191"/>
                <a:gd name="T11" fmla="*/ 198 h 202"/>
                <a:gd name="T12" fmla="*/ 135 w 191"/>
                <a:gd name="T13" fmla="*/ 198 h 202"/>
                <a:gd name="T14" fmla="*/ 135 w 191"/>
                <a:gd name="T15" fmla="*/ 169 h 202"/>
                <a:gd name="T16" fmla="*/ 79 w 191"/>
                <a:gd name="T17" fmla="*/ 202 h 202"/>
                <a:gd name="T18" fmla="*/ 0 w 191"/>
                <a:gd name="T19" fmla="*/ 107 h 202"/>
                <a:gd name="T20" fmla="*/ 0 w 191"/>
                <a:gd name="T21" fmla="*/ 95 h 202"/>
                <a:gd name="T22" fmla="*/ 58 w 191"/>
                <a:gd name="T23" fmla="*/ 108 h 202"/>
                <a:gd name="T24" fmla="*/ 96 w 191"/>
                <a:gd name="T25" fmla="*/ 156 h 202"/>
                <a:gd name="T26" fmla="*/ 132 w 191"/>
                <a:gd name="T27" fmla="*/ 111 h 202"/>
                <a:gd name="T28" fmla="*/ 132 w 191"/>
                <a:gd name="T29" fmla="*/ 92 h 202"/>
                <a:gd name="T30" fmla="*/ 96 w 191"/>
                <a:gd name="T31" fmla="*/ 46 h 202"/>
                <a:gd name="T32" fmla="*/ 58 w 191"/>
                <a:gd name="T33" fmla="*/ 94 h 202"/>
                <a:gd name="T34" fmla="*/ 58 w 191"/>
                <a:gd name="T35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202">
                  <a:moveTo>
                    <a:pt x="0" y="95"/>
                  </a:moveTo>
                  <a:cubicBezTo>
                    <a:pt x="0" y="41"/>
                    <a:pt x="25" y="0"/>
                    <a:pt x="79" y="0"/>
                  </a:cubicBezTo>
                  <a:cubicBezTo>
                    <a:pt x="108" y="0"/>
                    <a:pt x="126" y="15"/>
                    <a:pt x="135" y="3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91" y="4"/>
                    <a:pt x="191" y="4"/>
                    <a:pt x="191" y="4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35" y="198"/>
                    <a:pt x="135" y="198"/>
                    <a:pt x="135" y="198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27" y="188"/>
                    <a:pt x="108" y="202"/>
                    <a:pt x="79" y="202"/>
                  </a:cubicBezTo>
                  <a:cubicBezTo>
                    <a:pt x="25" y="202"/>
                    <a:pt x="0" y="162"/>
                    <a:pt x="0" y="107"/>
                  </a:cubicBezTo>
                  <a:lnTo>
                    <a:pt x="0" y="95"/>
                  </a:lnTo>
                  <a:close/>
                  <a:moveTo>
                    <a:pt x="58" y="108"/>
                  </a:moveTo>
                  <a:cubicBezTo>
                    <a:pt x="58" y="137"/>
                    <a:pt x="69" y="156"/>
                    <a:pt x="96" y="156"/>
                  </a:cubicBezTo>
                  <a:cubicBezTo>
                    <a:pt x="120" y="156"/>
                    <a:pt x="132" y="139"/>
                    <a:pt x="132" y="111"/>
                  </a:cubicBezTo>
                  <a:cubicBezTo>
                    <a:pt x="132" y="92"/>
                    <a:pt x="132" y="92"/>
                    <a:pt x="132" y="92"/>
                  </a:cubicBezTo>
                  <a:cubicBezTo>
                    <a:pt x="132" y="64"/>
                    <a:pt x="120" y="46"/>
                    <a:pt x="96" y="46"/>
                  </a:cubicBezTo>
                  <a:cubicBezTo>
                    <a:pt x="69" y="46"/>
                    <a:pt x="58" y="65"/>
                    <a:pt x="58" y="94"/>
                  </a:cubicBezTo>
                  <a:lnTo>
                    <a:pt x="5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2754" y="1741"/>
              <a:ext cx="297" cy="385"/>
            </a:xfrm>
            <a:custGeom>
              <a:avLst/>
              <a:gdLst>
                <a:gd name="T0" fmla="*/ 100 w 157"/>
                <a:gd name="T1" fmla="*/ 0 h 202"/>
                <a:gd name="T2" fmla="*/ 157 w 157"/>
                <a:gd name="T3" fmla="*/ 13 h 202"/>
                <a:gd name="T4" fmla="*/ 143 w 157"/>
                <a:gd name="T5" fmla="*/ 55 h 202"/>
                <a:gd name="T6" fmla="*/ 104 w 157"/>
                <a:gd name="T7" fmla="*/ 46 h 202"/>
                <a:gd name="T8" fmla="*/ 59 w 157"/>
                <a:gd name="T9" fmla="*/ 96 h 202"/>
                <a:gd name="T10" fmla="*/ 59 w 157"/>
                <a:gd name="T11" fmla="*/ 107 h 202"/>
                <a:gd name="T12" fmla="*/ 104 w 157"/>
                <a:gd name="T13" fmla="*/ 157 h 202"/>
                <a:gd name="T14" fmla="*/ 143 w 157"/>
                <a:gd name="T15" fmla="*/ 148 h 202"/>
                <a:gd name="T16" fmla="*/ 157 w 157"/>
                <a:gd name="T17" fmla="*/ 189 h 202"/>
                <a:gd name="T18" fmla="*/ 100 w 157"/>
                <a:gd name="T19" fmla="*/ 202 h 202"/>
                <a:gd name="T20" fmla="*/ 0 w 157"/>
                <a:gd name="T21" fmla="*/ 106 h 202"/>
                <a:gd name="T22" fmla="*/ 0 w 157"/>
                <a:gd name="T23" fmla="*/ 97 h 202"/>
                <a:gd name="T24" fmla="*/ 100 w 157"/>
                <a:gd name="T2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202">
                  <a:moveTo>
                    <a:pt x="100" y="0"/>
                  </a:moveTo>
                  <a:cubicBezTo>
                    <a:pt x="123" y="0"/>
                    <a:pt x="145" y="5"/>
                    <a:pt x="157" y="13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34" y="50"/>
                    <a:pt x="120" y="46"/>
                    <a:pt x="104" y="46"/>
                  </a:cubicBezTo>
                  <a:cubicBezTo>
                    <a:pt x="73" y="46"/>
                    <a:pt x="59" y="64"/>
                    <a:pt x="59" y="96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138"/>
                    <a:pt x="73" y="157"/>
                    <a:pt x="104" y="157"/>
                  </a:cubicBezTo>
                  <a:cubicBezTo>
                    <a:pt x="120" y="157"/>
                    <a:pt x="134" y="152"/>
                    <a:pt x="143" y="148"/>
                  </a:cubicBezTo>
                  <a:cubicBezTo>
                    <a:pt x="157" y="189"/>
                    <a:pt x="157" y="189"/>
                    <a:pt x="157" y="189"/>
                  </a:cubicBezTo>
                  <a:cubicBezTo>
                    <a:pt x="145" y="197"/>
                    <a:pt x="123" y="202"/>
                    <a:pt x="100" y="202"/>
                  </a:cubicBezTo>
                  <a:cubicBezTo>
                    <a:pt x="31" y="202"/>
                    <a:pt x="0" y="165"/>
                    <a:pt x="0" y="10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37"/>
                    <a:pt x="31" y="0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3065" y="1741"/>
              <a:ext cx="345" cy="387"/>
            </a:xfrm>
            <a:custGeom>
              <a:avLst/>
              <a:gdLst>
                <a:gd name="T0" fmla="*/ 0 w 182"/>
                <a:gd name="T1" fmla="*/ 109 h 203"/>
                <a:gd name="T2" fmla="*/ 0 w 182"/>
                <a:gd name="T3" fmla="*/ 92 h 203"/>
                <a:gd name="T4" fmla="*/ 96 w 182"/>
                <a:gd name="T5" fmla="*/ 0 h 203"/>
                <a:gd name="T6" fmla="*/ 182 w 182"/>
                <a:gd name="T7" fmla="*/ 91 h 203"/>
                <a:gd name="T8" fmla="*/ 182 w 182"/>
                <a:gd name="T9" fmla="*/ 122 h 203"/>
                <a:gd name="T10" fmla="*/ 59 w 182"/>
                <a:gd name="T11" fmla="*/ 122 h 203"/>
                <a:gd name="T12" fmla="*/ 105 w 182"/>
                <a:gd name="T13" fmla="*/ 160 h 203"/>
                <a:gd name="T14" fmla="*/ 167 w 182"/>
                <a:gd name="T15" fmla="*/ 148 h 203"/>
                <a:gd name="T16" fmla="*/ 177 w 182"/>
                <a:gd name="T17" fmla="*/ 188 h 203"/>
                <a:gd name="T18" fmla="*/ 102 w 182"/>
                <a:gd name="T19" fmla="*/ 203 h 203"/>
                <a:gd name="T20" fmla="*/ 0 w 182"/>
                <a:gd name="T21" fmla="*/ 109 h 203"/>
                <a:gd name="T22" fmla="*/ 59 w 182"/>
                <a:gd name="T23" fmla="*/ 83 h 203"/>
                <a:gd name="T24" fmla="*/ 130 w 182"/>
                <a:gd name="T25" fmla="*/ 83 h 203"/>
                <a:gd name="T26" fmla="*/ 130 w 182"/>
                <a:gd name="T27" fmla="*/ 78 h 203"/>
                <a:gd name="T28" fmla="*/ 96 w 182"/>
                <a:gd name="T29" fmla="*/ 41 h 203"/>
                <a:gd name="T30" fmla="*/ 59 w 182"/>
                <a:gd name="T31" fmla="*/ 8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203">
                  <a:moveTo>
                    <a:pt x="0" y="109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36"/>
                    <a:pt x="32" y="0"/>
                    <a:pt x="96" y="0"/>
                  </a:cubicBezTo>
                  <a:cubicBezTo>
                    <a:pt x="156" y="0"/>
                    <a:pt x="182" y="37"/>
                    <a:pt x="182" y="9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0" y="148"/>
                    <a:pt x="72" y="160"/>
                    <a:pt x="105" y="160"/>
                  </a:cubicBezTo>
                  <a:cubicBezTo>
                    <a:pt x="127" y="160"/>
                    <a:pt x="150" y="155"/>
                    <a:pt x="167" y="148"/>
                  </a:cubicBezTo>
                  <a:cubicBezTo>
                    <a:pt x="177" y="188"/>
                    <a:pt x="177" y="188"/>
                    <a:pt x="177" y="188"/>
                  </a:cubicBezTo>
                  <a:cubicBezTo>
                    <a:pt x="162" y="197"/>
                    <a:pt x="130" y="203"/>
                    <a:pt x="102" y="203"/>
                  </a:cubicBezTo>
                  <a:cubicBezTo>
                    <a:pt x="28" y="203"/>
                    <a:pt x="0" y="166"/>
                    <a:pt x="0" y="109"/>
                  </a:cubicBezTo>
                  <a:close/>
                  <a:moveTo>
                    <a:pt x="59" y="83"/>
                  </a:moveTo>
                  <a:cubicBezTo>
                    <a:pt x="130" y="83"/>
                    <a:pt x="130" y="83"/>
                    <a:pt x="130" y="83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0" y="57"/>
                    <a:pt x="121" y="41"/>
                    <a:pt x="96" y="41"/>
                  </a:cubicBezTo>
                  <a:cubicBezTo>
                    <a:pt x="69" y="41"/>
                    <a:pt x="59" y="57"/>
                    <a:pt x="5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3457" y="1555"/>
              <a:ext cx="366" cy="571"/>
            </a:xfrm>
            <a:custGeom>
              <a:avLst/>
              <a:gdLst>
                <a:gd name="T0" fmla="*/ 193 w 193"/>
                <a:gd name="T1" fmla="*/ 205 h 300"/>
                <a:gd name="T2" fmla="*/ 113 w 193"/>
                <a:gd name="T3" fmla="*/ 300 h 300"/>
                <a:gd name="T4" fmla="*/ 55 w 193"/>
                <a:gd name="T5" fmla="*/ 267 h 300"/>
                <a:gd name="T6" fmla="*/ 55 w 193"/>
                <a:gd name="T7" fmla="*/ 296 h 300"/>
                <a:gd name="T8" fmla="*/ 0 w 193"/>
                <a:gd name="T9" fmla="*/ 296 h 300"/>
                <a:gd name="T10" fmla="*/ 0 w 193"/>
                <a:gd name="T11" fmla="*/ 5 h 300"/>
                <a:gd name="T12" fmla="*/ 58 w 193"/>
                <a:gd name="T13" fmla="*/ 0 h 300"/>
                <a:gd name="T14" fmla="*/ 58 w 193"/>
                <a:gd name="T15" fmla="*/ 129 h 300"/>
                <a:gd name="T16" fmla="*/ 113 w 193"/>
                <a:gd name="T17" fmla="*/ 98 h 300"/>
                <a:gd name="T18" fmla="*/ 193 w 193"/>
                <a:gd name="T19" fmla="*/ 193 h 300"/>
                <a:gd name="T20" fmla="*/ 193 w 193"/>
                <a:gd name="T21" fmla="*/ 205 h 300"/>
                <a:gd name="T22" fmla="*/ 134 w 193"/>
                <a:gd name="T23" fmla="*/ 192 h 300"/>
                <a:gd name="T24" fmla="*/ 96 w 193"/>
                <a:gd name="T25" fmla="*/ 144 h 300"/>
                <a:gd name="T26" fmla="*/ 58 w 193"/>
                <a:gd name="T27" fmla="*/ 189 h 300"/>
                <a:gd name="T28" fmla="*/ 58 w 193"/>
                <a:gd name="T29" fmla="*/ 209 h 300"/>
                <a:gd name="T30" fmla="*/ 96 w 193"/>
                <a:gd name="T31" fmla="*/ 254 h 300"/>
                <a:gd name="T32" fmla="*/ 134 w 193"/>
                <a:gd name="T33" fmla="*/ 207 h 300"/>
                <a:gd name="T34" fmla="*/ 134 w 193"/>
                <a:gd name="T35" fmla="*/ 19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300">
                  <a:moveTo>
                    <a:pt x="193" y="205"/>
                  </a:moveTo>
                  <a:cubicBezTo>
                    <a:pt x="193" y="260"/>
                    <a:pt x="167" y="300"/>
                    <a:pt x="113" y="300"/>
                  </a:cubicBezTo>
                  <a:cubicBezTo>
                    <a:pt x="84" y="300"/>
                    <a:pt x="63" y="286"/>
                    <a:pt x="55" y="267"/>
                  </a:cubicBezTo>
                  <a:cubicBezTo>
                    <a:pt x="55" y="296"/>
                    <a:pt x="55" y="296"/>
                    <a:pt x="55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129"/>
                    <a:pt x="58" y="129"/>
                    <a:pt x="58" y="129"/>
                  </a:cubicBezTo>
                  <a:cubicBezTo>
                    <a:pt x="67" y="112"/>
                    <a:pt x="86" y="98"/>
                    <a:pt x="113" y="98"/>
                  </a:cubicBezTo>
                  <a:cubicBezTo>
                    <a:pt x="167" y="98"/>
                    <a:pt x="193" y="139"/>
                    <a:pt x="193" y="193"/>
                  </a:cubicBezTo>
                  <a:lnTo>
                    <a:pt x="193" y="205"/>
                  </a:lnTo>
                  <a:close/>
                  <a:moveTo>
                    <a:pt x="134" y="192"/>
                  </a:moveTo>
                  <a:cubicBezTo>
                    <a:pt x="134" y="165"/>
                    <a:pt x="124" y="144"/>
                    <a:pt x="96" y="144"/>
                  </a:cubicBezTo>
                  <a:cubicBezTo>
                    <a:pt x="72" y="144"/>
                    <a:pt x="58" y="161"/>
                    <a:pt x="58" y="18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8" y="237"/>
                    <a:pt x="72" y="254"/>
                    <a:pt x="96" y="254"/>
                  </a:cubicBezTo>
                  <a:cubicBezTo>
                    <a:pt x="124" y="254"/>
                    <a:pt x="134" y="234"/>
                    <a:pt x="134" y="207"/>
                  </a:cubicBezTo>
                  <a:lnTo>
                    <a:pt x="13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3859" y="1741"/>
              <a:ext cx="368" cy="385"/>
            </a:xfrm>
            <a:custGeom>
              <a:avLst/>
              <a:gdLst>
                <a:gd name="T0" fmla="*/ 0 w 194"/>
                <a:gd name="T1" fmla="*/ 106 h 202"/>
                <a:gd name="T2" fmla="*/ 0 w 194"/>
                <a:gd name="T3" fmla="*/ 96 h 202"/>
                <a:gd name="T4" fmla="*/ 97 w 194"/>
                <a:gd name="T5" fmla="*/ 0 h 202"/>
                <a:gd name="T6" fmla="*/ 194 w 194"/>
                <a:gd name="T7" fmla="*/ 96 h 202"/>
                <a:gd name="T8" fmla="*/ 194 w 194"/>
                <a:gd name="T9" fmla="*/ 106 h 202"/>
                <a:gd name="T10" fmla="*/ 97 w 194"/>
                <a:gd name="T11" fmla="*/ 202 h 202"/>
                <a:gd name="T12" fmla="*/ 0 w 194"/>
                <a:gd name="T13" fmla="*/ 106 h 202"/>
                <a:gd name="T14" fmla="*/ 135 w 194"/>
                <a:gd name="T15" fmla="*/ 92 h 202"/>
                <a:gd name="T16" fmla="*/ 97 w 194"/>
                <a:gd name="T17" fmla="*/ 46 h 202"/>
                <a:gd name="T18" fmla="*/ 59 w 194"/>
                <a:gd name="T19" fmla="*/ 92 h 202"/>
                <a:gd name="T20" fmla="*/ 59 w 194"/>
                <a:gd name="T21" fmla="*/ 110 h 202"/>
                <a:gd name="T22" fmla="*/ 97 w 194"/>
                <a:gd name="T23" fmla="*/ 156 h 202"/>
                <a:gd name="T24" fmla="*/ 135 w 194"/>
                <a:gd name="T25" fmla="*/ 110 h 202"/>
                <a:gd name="T26" fmla="*/ 135 w 194"/>
                <a:gd name="T27" fmla="*/ 9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202">
                  <a:moveTo>
                    <a:pt x="0" y="10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41"/>
                    <a:pt x="32" y="0"/>
                    <a:pt x="97" y="0"/>
                  </a:cubicBezTo>
                  <a:cubicBezTo>
                    <a:pt x="162" y="0"/>
                    <a:pt x="194" y="41"/>
                    <a:pt x="194" y="96"/>
                  </a:cubicBezTo>
                  <a:cubicBezTo>
                    <a:pt x="194" y="106"/>
                    <a:pt x="194" y="106"/>
                    <a:pt x="194" y="106"/>
                  </a:cubicBezTo>
                  <a:cubicBezTo>
                    <a:pt x="194" y="162"/>
                    <a:pt x="162" y="202"/>
                    <a:pt x="97" y="202"/>
                  </a:cubicBezTo>
                  <a:cubicBezTo>
                    <a:pt x="32" y="202"/>
                    <a:pt x="0" y="162"/>
                    <a:pt x="0" y="106"/>
                  </a:cubicBezTo>
                  <a:close/>
                  <a:moveTo>
                    <a:pt x="135" y="92"/>
                  </a:moveTo>
                  <a:cubicBezTo>
                    <a:pt x="135" y="67"/>
                    <a:pt x="124" y="46"/>
                    <a:pt x="97" y="46"/>
                  </a:cubicBezTo>
                  <a:cubicBezTo>
                    <a:pt x="70" y="46"/>
                    <a:pt x="59" y="67"/>
                    <a:pt x="59" y="92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36"/>
                    <a:pt x="70" y="156"/>
                    <a:pt x="97" y="156"/>
                  </a:cubicBezTo>
                  <a:cubicBezTo>
                    <a:pt x="124" y="156"/>
                    <a:pt x="135" y="136"/>
                    <a:pt x="135" y="110"/>
                  </a:cubicBezTo>
                  <a:lnTo>
                    <a:pt x="13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4263" y="1741"/>
              <a:ext cx="366" cy="385"/>
            </a:xfrm>
            <a:custGeom>
              <a:avLst/>
              <a:gdLst>
                <a:gd name="T0" fmla="*/ 0 w 193"/>
                <a:gd name="T1" fmla="*/ 106 h 202"/>
                <a:gd name="T2" fmla="*/ 0 w 193"/>
                <a:gd name="T3" fmla="*/ 96 h 202"/>
                <a:gd name="T4" fmla="*/ 97 w 193"/>
                <a:gd name="T5" fmla="*/ 0 h 202"/>
                <a:gd name="T6" fmla="*/ 193 w 193"/>
                <a:gd name="T7" fmla="*/ 96 h 202"/>
                <a:gd name="T8" fmla="*/ 193 w 193"/>
                <a:gd name="T9" fmla="*/ 106 h 202"/>
                <a:gd name="T10" fmla="*/ 97 w 193"/>
                <a:gd name="T11" fmla="*/ 202 h 202"/>
                <a:gd name="T12" fmla="*/ 0 w 193"/>
                <a:gd name="T13" fmla="*/ 106 h 202"/>
                <a:gd name="T14" fmla="*/ 135 w 193"/>
                <a:gd name="T15" fmla="*/ 92 h 202"/>
                <a:gd name="T16" fmla="*/ 97 w 193"/>
                <a:gd name="T17" fmla="*/ 46 h 202"/>
                <a:gd name="T18" fmla="*/ 59 w 193"/>
                <a:gd name="T19" fmla="*/ 92 h 202"/>
                <a:gd name="T20" fmla="*/ 59 w 193"/>
                <a:gd name="T21" fmla="*/ 110 h 202"/>
                <a:gd name="T22" fmla="*/ 97 w 193"/>
                <a:gd name="T23" fmla="*/ 156 h 202"/>
                <a:gd name="T24" fmla="*/ 135 w 193"/>
                <a:gd name="T25" fmla="*/ 110 h 202"/>
                <a:gd name="T26" fmla="*/ 135 w 193"/>
                <a:gd name="T27" fmla="*/ 9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" h="202">
                  <a:moveTo>
                    <a:pt x="0" y="10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41"/>
                    <a:pt x="32" y="0"/>
                    <a:pt x="97" y="0"/>
                  </a:cubicBezTo>
                  <a:cubicBezTo>
                    <a:pt x="162" y="0"/>
                    <a:pt x="193" y="41"/>
                    <a:pt x="193" y="96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3" y="162"/>
                    <a:pt x="162" y="202"/>
                    <a:pt x="97" y="202"/>
                  </a:cubicBezTo>
                  <a:cubicBezTo>
                    <a:pt x="32" y="202"/>
                    <a:pt x="0" y="162"/>
                    <a:pt x="0" y="106"/>
                  </a:cubicBezTo>
                  <a:close/>
                  <a:moveTo>
                    <a:pt x="135" y="92"/>
                  </a:moveTo>
                  <a:cubicBezTo>
                    <a:pt x="135" y="67"/>
                    <a:pt x="124" y="46"/>
                    <a:pt x="97" y="46"/>
                  </a:cubicBezTo>
                  <a:cubicBezTo>
                    <a:pt x="69" y="46"/>
                    <a:pt x="59" y="67"/>
                    <a:pt x="59" y="92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36"/>
                    <a:pt x="69" y="156"/>
                    <a:pt x="97" y="156"/>
                  </a:cubicBezTo>
                  <a:cubicBezTo>
                    <a:pt x="124" y="156"/>
                    <a:pt x="135" y="136"/>
                    <a:pt x="135" y="110"/>
                  </a:cubicBezTo>
                  <a:lnTo>
                    <a:pt x="13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4670" y="1555"/>
              <a:ext cx="345" cy="563"/>
            </a:xfrm>
            <a:custGeom>
              <a:avLst/>
              <a:gdLst>
                <a:gd name="T0" fmla="*/ 112 w 345"/>
                <a:gd name="T1" fmla="*/ 371 h 563"/>
                <a:gd name="T2" fmla="*/ 222 w 345"/>
                <a:gd name="T3" fmla="*/ 194 h 563"/>
                <a:gd name="T4" fmla="*/ 340 w 345"/>
                <a:gd name="T5" fmla="*/ 194 h 563"/>
                <a:gd name="T6" fmla="*/ 224 w 345"/>
                <a:gd name="T7" fmla="*/ 377 h 563"/>
                <a:gd name="T8" fmla="*/ 345 w 345"/>
                <a:gd name="T9" fmla="*/ 563 h 563"/>
                <a:gd name="T10" fmla="*/ 226 w 345"/>
                <a:gd name="T11" fmla="*/ 563 h 563"/>
                <a:gd name="T12" fmla="*/ 112 w 345"/>
                <a:gd name="T13" fmla="*/ 382 h 563"/>
                <a:gd name="T14" fmla="*/ 112 w 345"/>
                <a:gd name="T15" fmla="*/ 563 h 563"/>
                <a:gd name="T16" fmla="*/ 0 w 345"/>
                <a:gd name="T17" fmla="*/ 563 h 563"/>
                <a:gd name="T18" fmla="*/ 0 w 345"/>
                <a:gd name="T19" fmla="*/ 9 h 563"/>
                <a:gd name="T20" fmla="*/ 112 w 345"/>
                <a:gd name="T21" fmla="*/ 0 h 563"/>
                <a:gd name="T22" fmla="*/ 112 w 345"/>
                <a:gd name="T23" fmla="*/ 371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" h="563">
                  <a:moveTo>
                    <a:pt x="112" y="371"/>
                  </a:moveTo>
                  <a:lnTo>
                    <a:pt x="222" y="194"/>
                  </a:lnTo>
                  <a:lnTo>
                    <a:pt x="340" y="194"/>
                  </a:lnTo>
                  <a:lnTo>
                    <a:pt x="224" y="377"/>
                  </a:lnTo>
                  <a:lnTo>
                    <a:pt x="345" y="563"/>
                  </a:lnTo>
                  <a:lnTo>
                    <a:pt x="226" y="563"/>
                  </a:lnTo>
                  <a:lnTo>
                    <a:pt x="112" y="382"/>
                  </a:lnTo>
                  <a:lnTo>
                    <a:pt x="112" y="563"/>
                  </a:lnTo>
                  <a:lnTo>
                    <a:pt x="0" y="563"/>
                  </a:lnTo>
                  <a:lnTo>
                    <a:pt x="0" y="9"/>
                  </a:lnTo>
                  <a:lnTo>
                    <a:pt x="112" y="0"/>
                  </a:lnTo>
                  <a:lnTo>
                    <a:pt x="112" y="3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60" y="2310"/>
              <a:ext cx="455" cy="457"/>
            </a:xfrm>
            <a:custGeom>
              <a:avLst/>
              <a:gdLst>
                <a:gd name="T0" fmla="*/ 120 w 240"/>
                <a:gd name="T1" fmla="*/ 47 h 240"/>
                <a:gd name="T2" fmla="*/ 162 w 240"/>
                <a:gd name="T3" fmla="*/ 153 h 240"/>
                <a:gd name="T4" fmla="*/ 120 w 240"/>
                <a:gd name="T5" fmla="*/ 156 h 240"/>
                <a:gd name="T6" fmla="*/ 78 w 240"/>
                <a:gd name="T7" fmla="*/ 153 h 240"/>
                <a:gd name="T8" fmla="*/ 120 w 240"/>
                <a:gd name="T9" fmla="*/ 47 h 240"/>
                <a:gd name="T10" fmla="*/ 231 w 240"/>
                <a:gd name="T11" fmla="*/ 134 h 240"/>
                <a:gd name="T12" fmla="*/ 240 w 240"/>
                <a:gd name="T13" fmla="*/ 130 h 240"/>
                <a:gd name="T14" fmla="*/ 240 w 240"/>
                <a:gd name="T15" fmla="*/ 28 h 240"/>
                <a:gd name="T16" fmla="*/ 212 w 240"/>
                <a:gd name="T17" fmla="*/ 0 h 240"/>
                <a:gd name="T18" fmla="*/ 140 w 240"/>
                <a:gd name="T19" fmla="*/ 0 h 240"/>
                <a:gd name="T20" fmla="*/ 198 w 240"/>
                <a:gd name="T21" fmla="*/ 145 h 240"/>
                <a:gd name="T22" fmla="*/ 231 w 240"/>
                <a:gd name="T23" fmla="*/ 134 h 240"/>
                <a:gd name="T24" fmla="*/ 9 w 240"/>
                <a:gd name="T25" fmla="*/ 134 h 240"/>
                <a:gd name="T26" fmla="*/ 42 w 240"/>
                <a:gd name="T27" fmla="*/ 145 h 240"/>
                <a:gd name="T28" fmla="*/ 100 w 240"/>
                <a:gd name="T29" fmla="*/ 0 h 240"/>
                <a:gd name="T30" fmla="*/ 28 w 240"/>
                <a:gd name="T31" fmla="*/ 0 h 240"/>
                <a:gd name="T32" fmla="*/ 0 w 240"/>
                <a:gd name="T33" fmla="*/ 28 h 240"/>
                <a:gd name="T34" fmla="*/ 0 w 240"/>
                <a:gd name="T35" fmla="*/ 130 h 240"/>
                <a:gd name="T36" fmla="*/ 9 w 240"/>
                <a:gd name="T37" fmla="*/ 134 h 240"/>
                <a:gd name="T38" fmla="*/ 120 w 240"/>
                <a:gd name="T39" fmla="*/ 193 h 240"/>
                <a:gd name="T40" fmla="*/ 64 w 240"/>
                <a:gd name="T41" fmla="*/ 188 h 240"/>
                <a:gd name="T42" fmla="*/ 43 w 240"/>
                <a:gd name="T43" fmla="*/ 240 h 240"/>
                <a:gd name="T44" fmla="*/ 197 w 240"/>
                <a:gd name="T45" fmla="*/ 240 h 240"/>
                <a:gd name="T46" fmla="*/ 176 w 240"/>
                <a:gd name="T47" fmla="*/ 188 h 240"/>
                <a:gd name="T48" fmla="*/ 120 w 240"/>
                <a:gd name="T49" fmla="*/ 193 h 240"/>
                <a:gd name="T50" fmla="*/ 29 w 240"/>
                <a:gd name="T51" fmla="*/ 179 h 240"/>
                <a:gd name="T52" fmla="*/ 0 w 240"/>
                <a:gd name="T53" fmla="*/ 169 h 240"/>
                <a:gd name="T54" fmla="*/ 0 w 240"/>
                <a:gd name="T55" fmla="*/ 212 h 240"/>
                <a:gd name="T56" fmla="*/ 8 w 240"/>
                <a:gd name="T57" fmla="*/ 232 h 240"/>
                <a:gd name="T58" fmla="*/ 29 w 240"/>
                <a:gd name="T59" fmla="*/ 179 h 240"/>
                <a:gd name="T60" fmla="*/ 211 w 240"/>
                <a:gd name="T61" fmla="*/ 179 h 240"/>
                <a:gd name="T62" fmla="*/ 232 w 240"/>
                <a:gd name="T63" fmla="*/ 232 h 240"/>
                <a:gd name="T64" fmla="*/ 240 w 240"/>
                <a:gd name="T65" fmla="*/ 212 h 240"/>
                <a:gd name="T66" fmla="*/ 240 w 240"/>
                <a:gd name="T67" fmla="*/ 169 h 240"/>
                <a:gd name="T68" fmla="*/ 211 w 240"/>
                <a:gd name="T69" fmla="*/ 17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240">
                  <a:moveTo>
                    <a:pt x="120" y="47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48" y="155"/>
                    <a:pt x="134" y="156"/>
                    <a:pt x="120" y="156"/>
                  </a:cubicBezTo>
                  <a:cubicBezTo>
                    <a:pt x="106" y="156"/>
                    <a:pt x="92" y="155"/>
                    <a:pt x="78" y="153"/>
                  </a:cubicBezTo>
                  <a:lnTo>
                    <a:pt x="120" y="47"/>
                  </a:lnTo>
                  <a:close/>
                  <a:moveTo>
                    <a:pt x="231" y="134"/>
                  </a:moveTo>
                  <a:cubicBezTo>
                    <a:pt x="240" y="130"/>
                    <a:pt x="240" y="130"/>
                    <a:pt x="240" y="130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12"/>
                    <a:pt x="228" y="0"/>
                    <a:pt x="21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209" y="142"/>
                    <a:pt x="220" y="138"/>
                    <a:pt x="231" y="134"/>
                  </a:cubicBezTo>
                  <a:close/>
                  <a:moveTo>
                    <a:pt x="9" y="134"/>
                  </a:moveTo>
                  <a:cubicBezTo>
                    <a:pt x="20" y="138"/>
                    <a:pt x="31" y="142"/>
                    <a:pt x="42" y="14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130"/>
                    <a:pt x="0" y="130"/>
                    <a:pt x="0" y="130"/>
                  </a:cubicBezTo>
                  <a:lnTo>
                    <a:pt x="9" y="134"/>
                  </a:lnTo>
                  <a:close/>
                  <a:moveTo>
                    <a:pt x="120" y="193"/>
                  </a:moveTo>
                  <a:cubicBezTo>
                    <a:pt x="101" y="193"/>
                    <a:pt x="83" y="191"/>
                    <a:pt x="64" y="188"/>
                  </a:cubicBezTo>
                  <a:cubicBezTo>
                    <a:pt x="43" y="240"/>
                    <a:pt x="43" y="240"/>
                    <a:pt x="43" y="240"/>
                  </a:cubicBezTo>
                  <a:cubicBezTo>
                    <a:pt x="197" y="240"/>
                    <a:pt x="197" y="240"/>
                    <a:pt x="197" y="240"/>
                  </a:cubicBezTo>
                  <a:cubicBezTo>
                    <a:pt x="176" y="188"/>
                    <a:pt x="176" y="188"/>
                    <a:pt x="176" y="188"/>
                  </a:cubicBezTo>
                  <a:cubicBezTo>
                    <a:pt x="158" y="191"/>
                    <a:pt x="139" y="193"/>
                    <a:pt x="120" y="193"/>
                  </a:cubicBezTo>
                  <a:close/>
                  <a:moveTo>
                    <a:pt x="29" y="179"/>
                  </a:moveTo>
                  <a:cubicBezTo>
                    <a:pt x="19" y="176"/>
                    <a:pt x="10" y="173"/>
                    <a:pt x="0" y="169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0"/>
                    <a:pt x="3" y="227"/>
                    <a:pt x="8" y="232"/>
                  </a:cubicBezTo>
                  <a:lnTo>
                    <a:pt x="29" y="179"/>
                  </a:lnTo>
                  <a:close/>
                  <a:moveTo>
                    <a:pt x="211" y="179"/>
                  </a:moveTo>
                  <a:cubicBezTo>
                    <a:pt x="232" y="232"/>
                    <a:pt x="232" y="232"/>
                    <a:pt x="232" y="232"/>
                  </a:cubicBezTo>
                  <a:cubicBezTo>
                    <a:pt x="237" y="227"/>
                    <a:pt x="240" y="220"/>
                    <a:pt x="240" y="212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0" y="173"/>
                    <a:pt x="221" y="176"/>
                    <a:pt x="211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3956" y="2310"/>
              <a:ext cx="455" cy="457"/>
            </a:xfrm>
            <a:custGeom>
              <a:avLst/>
              <a:gdLst>
                <a:gd name="T0" fmla="*/ 212 w 240"/>
                <a:gd name="T1" fmla="*/ 0 h 240"/>
                <a:gd name="T2" fmla="*/ 27 w 240"/>
                <a:gd name="T3" fmla="*/ 0 h 240"/>
                <a:gd name="T4" fmla="*/ 0 w 240"/>
                <a:gd name="T5" fmla="*/ 28 h 240"/>
                <a:gd name="T6" fmla="*/ 0 w 240"/>
                <a:gd name="T7" fmla="*/ 212 h 240"/>
                <a:gd name="T8" fmla="*/ 27 w 240"/>
                <a:gd name="T9" fmla="*/ 240 h 240"/>
                <a:gd name="T10" fmla="*/ 212 w 240"/>
                <a:gd name="T11" fmla="*/ 240 h 240"/>
                <a:gd name="T12" fmla="*/ 240 w 240"/>
                <a:gd name="T13" fmla="*/ 212 h 240"/>
                <a:gd name="T14" fmla="*/ 240 w 240"/>
                <a:gd name="T15" fmla="*/ 28 h 240"/>
                <a:gd name="T16" fmla="*/ 212 w 240"/>
                <a:gd name="T17" fmla="*/ 0 h 240"/>
                <a:gd name="T18" fmla="*/ 196 w 240"/>
                <a:gd name="T19" fmla="*/ 177 h 240"/>
                <a:gd name="T20" fmla="*/ 198 w 240"/>
                <a:gd name="T21" fmla="*/ 180 h 240"/>
                <a:gd name="T22" fmla="*/ 198 w 240"/>
                <a:gd name="T23" fmla="*/ 200 h 240"/>
                <a:gd name="T24" fmla="*/ 194 w 240"/>
                <a:gd name="T25" fmla="*/ 204 h 240"/>
                <a:gd name="T26" fmla="*/ 173 w 240"/>
                <a:gd name="T27" fmla="*/ 204 h 240"/>
                <a:gd name="T28" fmla="*/ 171 w 240"/>
                <a:gd name="T29" fmla="*/ 203 h 240"/>
                <a:gd name="T30" fmla="*/ 155 w 240"/>
                <a:gd name="T31" fmla="*/ 188 h 240"/>
                <a:gd name="T32" fmla="*/ 84 w 240"/>
                <a:gd name="T33" fmla="*/ 188 h 240"/>
                <a:gd name="T34" fmla="*/ 68 w 240"/>
                <a:gd name="T35" fmla="*/ 203 h 240"/>
                <a:gd name="T36" fmla="*/ 66 w 240"/>
                <a:gd name="T37" fmla="*/ 204 h 240"/>
                <a:gd name="T38" fmla="*/ 45 w 240"/>
                <a:gd name="T39" fmla="*/ 204 h 240"/>
                <a:gd name="T40" fmla="*/ 42 w 240"/>
                <a:gd name="T41" fmla="*/ 200 h 240"/>
                <a:gd name="T42" fmla="*/ 42 w 240"/>
                <a:gd name="T43" fmla="*/ 180 h 240"/>
                <a:gd name="T44" fmla="*/ 43 w 240"/>
                <a:gd name="T45" fmla="*/ 177 h 240"/>
                <a:gd name="T46" fmla="*/ 57 w 240"/>
                <a:gd name="T47" fmla="*/ 163 h 240"/>
                <a:gd name="T48" fmla="*/ 38 w 240"/>
                <a:gd name="T49" fmla="*/ 113 h 240"/>
                <a:gd name="T50" fmla="*/ 120 w 240"/>
                <a:gd name="T51" fmla="*/ 36 h 240"/>
                <a:gd name="T52" fmla="*/ 201 w 240"/>
                <a:gd name="T53" fmla="*/ 113 h 240"/>
                <a:gd name="T54" fmla="*/ 182 w 240"/>
                <a:gd name="T55" fmla="*/ 163 h 240"/>
                <a:gd name="T56" fmla="*/ 196 w 240"/>
                <a:gd name="T57" fmla="*/ 177 h 240"/>
                <a:gd name="T58" fmla="*/ 168 w 240"/>
                <a:gd name="T59" fmla="*/ 115 h 240"/>
                <a:gd name="T60" fmla="*/ 155 w 240"/>
                <a:gd name="T61" fmla="*/ 145 h 240"/>
                <a:gd name="T62" fmla="*/ 120 w 240"/>
                <a:gd name="T63" fmla="*/ 158 h 240"/>
                <a:gd name="T64" fmla="*/ 85 w 240"/>
                <a:gd name="T65" fmla="*/ 145 h 240"/>
                <a:gd name="T66" fmla="*/ 71 w 240"/>
                <a:gd name="T67" fmla="*/ 115 h 240"/>
                <a:gd name="T68" fmla="*/ 120 w 240"/>
                <a:gd name="T69" fmla="*/ 71 h 240"/>
                <a:gd name="T70" fmla="*/ 168 w 240"/>
                <a:gd name="T71" fmla="*/ 11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0">
                  <a:moveTo>
                    <a:pt x="21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8"/>
                    <a:pt x="12" y="240"/>
                    <a:pt x="27" y="240"/>
                  </a:cubicBezTo>
                  <a:cubicBezTo>
                    <a:pt x="212" y="240"/>
                    <a:pt x="212" y="240"/>
                    <a:pt x="212" y="240"/>
                  </a:cubicBezTo>
                  <a:cubicBezTo>
                    <a:pt x="227" y="240"/>
                    <a:pt x="240" y="228"/>
                    <a:pt x="240" y="212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12"/>
                    <a:pt x="227" y="0"/>
                    <a:pt x="212" y="0"/>
                  </a:cubicBezTo>
                  <a:close/>
                  <a:moveTo>
                    <a:pt x="196" y="177"/>
                  </a:moveTo>
                  <a:cubicBezTo>
                    <a:pt x="197" y="178"/>
                    <a:pt x="198" y="179"/>
                    <a:pt x="198" y="180"/>
                  </a:cubicBezTo>
                  <a:cubicBezTo>
                    <a:pt x="198" y="200"/>
                    <a:pt x="198" y="200"/>
                    <a:pt x="198" y="200"/>
                  </a:cubicBezTo>
                  <a:cubicBezTo>
                    <a:pt x="198" y="203"/>
                    <a:pt x="196" y="204"/>
                    <a:pt x="194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2" y="204"/>
                    <a:pt x="171" y="204"/>
                    <a:pt x="171" y="203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68" y="203"/>
                    <a:pt x="68" y="203"/>
                    <a:pt x="68" y="203"/>
                  </a:cubicBezTo>
                  <a:cubicBezTo>
                    <a:pt x="68" y="204"/>
                    <a:pt x="67" y="204"/>
                    <a:pt x="66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3" y="204"/>
                    <a:pt x="42" y="203"/>
                    <a:pt x="42" y="20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42" y="179"/>
                    <a:pt x="42" y="178"/>
                    <a:pt x="43" y="177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45" y="150"/>
                    <a:pt x="38" y="132"/>
                    <a:pt x="38" y="113"/>
                  </a:cubicBezTo>
                  <a:cubicBezTo>
                    <a:pt x="38" y="70"/>
                    <a:pt x="74" y="36"/>
                    <a:pt x="120" y="36"/>
                  </a:cubicBezTo>
                  <a:cubicBezTo>
                    <a:pt x="165" y="36"/>
                    <a:pt x="201" y="70"/>
                    <a:pt x="201" y="113"/>
                  </a:cubicBezTo>
                  <a:cubicBezTo>
                    <a:pt x="201" y="132"/>
                    <a:pt x="194" y="150"/>
                    <a:pt x="182" y="163"/>
                  </a:cubicBezTo>
                  <a:lnTo>
                    <a:pt x="196" y="177"/>
                  </a:lnTo>
                  <a:close/>
                  <a:moveTo>
                    <a:pt x="168" y="115"/>
                  </a:moveTo>
                  <a:cubicBezTo>
                    <a:pt x="168" y="127"/>
                    <a:pt x="164" y="138"/>
                    <a:pt x="155" y="145"/>
                  </a:cubicBezTo>
                  <a:cubicBezTo>
                    <a:pt x="145" y="154"/>
                    <a:pt x="134" y="158"/>
                    <a:pt x="120" y="158"/>
                  </a:cubicBezTo>
                  <a:cubicBezTo>
                    <a:pt x="105" y="158"/>
                    <a:pt x="94" y="154"/>
                    <a:pt x="85" y="145"/>
                  </a:cubicBezTo>
                  <a:cubicBezTo>
                    <a:pt x="75" y="138"/>
                    <a:pt x="71" y="127"/>
                    <a:pt x="71" y="115"/>
                  </a:cubicBezTo>
                  <a:cubicBezTo>
                    <a:pt x="71" y="89"/>
                    <a:pt x="91" y="71"/>
                    <a:pt x="120" y="71"/>
                  </a:cubicBezTo>
                  <a:cubicBezTo>
                    <a:pt x="148" y="71"/>
                    <a:pt x="168" y="89"/>
                    <a:pt x="16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2138" y="2310"/>
              <a:ext cx="455" cy="457"/>
            </a:xfrm>
            <a:custGeom>
              <a:avLst/>
              <a:gdLst>
                <a:gd name="T0" fmla="*/ 227 w 240"/>
                <a:gd name="T1" fmla="*/ 0 h 240"/>
                <a:gd name="T2" fmla="*/ 13 w 240"/>
                <a:gd name="T3" fmla="*/ 0 h 240"/>
                <a:gd name="T4" fmla="*/ 0 w 240"/>
                <a:gd name="T5" fmla="*/ 13 h 240"/>
                <a:gd name="T6" fmla="*/ 0 w 240"/>
                <a:gd name="T7" fmla="*/ 227 h 240"/>
                <a:gd name="T8" fmla="*/ 13 w 240"/>
                <a:gd name="T9" fmla="*/ 240 h 240"/>
                <a:gd name="T10" fmla="*/ 128 w 240"/>
                <a:gd name="T11" fmla="*/ 240 h 240"/>
                <a:gd name="T12" fmla="*/ 128 w 240"/>
                <a:gd name="T13" fmla="*/ 147 h 240"/>
                <a:gd name="T14" fmla="*/ 97 w 240"/>
                <a:gd name="T15" fmla="*/ 147 h 240"/>
                <a:gd name="T16" fmla="*/ 97 w 240"/>
                <a:gd name="T17" fmla="*/ 111 h 240"/>
                <a:gd name="T18" fmla="*/ 128 w 240"/>
                <a:gd name="T19" fmla="*/ 111 h 240"/>
                <a:gd name="T20" fmla="*/ 128 w 240"/>
                <a:gd name="T21" fmla="*/ 84 h 240"/>
                <a:gd name="T22" fmla="*/ 175 w 240"/>
                <a:gd name="T23" fmla="*/ 36 h 240"/>
                <a:gd name="T24" fmla="*/ 203 w 240"/>
                <a:gd name="T25" fmla="*/ 38 h 240"/>
                <a:gd name="T26" fmla="*/ 203 w 240"/>
                <a:gd name="T27" fmla="*/ 70 h 240"/>
                <a:gd name="T28" fmla="*/ 183 w 240"/>
                <a:gd name="T29" fmla="*/ 70 h 240"/>
                <a:gd name="T30" fmla="*/ 165 w 240"/>
                <a:gd name="T31" fmla="*/ 88 h 240"/>
                <a:gd name="T32" fmla="*/ 165 w 240"/>
                <a:gd name="T33" fmla="*/ 111 h 240"/>
                <a:gd name="T34" fmla="*/ 201 w 240"/>
                <a:gd name="T35" fmla="*/ 111 h 240"/>
                <a:gd name="T36" fmla="*/ 197 w 240"/>
                <a:gd name="T37" fmla="*/ 147 h 240"/>
                <a:gd name="T38" fmla="*/ 165 w 240"/>
                <a:gd name="T39" fmla="*/ 147 h 240"/>
                <a:gd name="T40" fmla="*/ 165 w 240"/>
                <a:gd name="T41" fmla="*/ 240 h 240"/>
                <a:gd name="T42" fmla="*/ 227 w 240"/>
                <a:gd name="T43" fmla="*/ 240 h 240"/>
                <a:gd name="T44" fmla="*/ 240 w 240"/>
                <a:gd name="T45" fmla="*/ 227 h 240"/>
                <a:gd name="T46" fmla="*/ 240 w 240"/>
                <a:gd name="T47" fmla="*/ 13 h 240"/>
                <a:gd name="T48" fmla="*/ 227 w 240"/>
                <a:gd name="T4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22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4"/>
                    <a:pt x="6" y="240"/>
                    <a:pt x="13" y="240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97" y="147"/>
                    <a:pt x="97" y="147"/>
                    <a:pt x="97" y="147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53"/>
                    <a:pt x="147" y="36"/>
                    <a:pt x="175" y="36"/>
                  </a:cubicBezTo>
                  <a:cubicBezTo>
                    <a:pt x="188" y="36"/>
                    <a:pt x="199" y="37"/>
                    <a:pt x="203" y="38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68" y="70"/>
                    <a:pt x="165" y="77"/>
                    <a:pt x="165" y="88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5" y="240"/>
                    <a:pt x="165" y="240"/>
                    <a:pt x="165" y="240"/>
                  </a:cubicBezTo>
                  <a:cubicBezTo>
                    <a:pt x="227" y="240"/>
                    <a:pt x="227" y="240"/>
                    <a:pt x="227" y="240"/>
                  </a:cubicBezTo>
                  <a:cubicBezTo>
                    <a:pt x="234" y="240"/>
                    <a:pt x="240" y="234"/>
                    <a:pt x="240" y="227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40" y="6"/>
                    <a:pt x="234" y="0"/>
                    <a:pt x="2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3349" y="2310"/>
              <a:ext cx="455" cy="457"/>
            </a:xfrm>
            <a:custGeom>
              <a:avLst/>
              <a:gdLst>
                <a:gd name="T0" fmla="*/ 114 w 240"/>
                <a:gd name="T1" fmla="*/ 92 h 240"/>
                <a:gd name="T2" fmla="*/ 64 w 240"/>
                <a:gd name="T3" fmla="*/ 145 h 240"/>
                <a:gd name="T4" fmla="*/ 109 w 240"/>
                <a:gd name="T5" fmla="*/ 120 h 240"/>
                <a:gd name="T6" fmla="*/ 132 w 240"/>
                <a:gd name="T7" fmla="*/ 145 h 240"/>
                <a:gd name="T8" fmla="*/ 182 w 240"/>
                <a:gd name="T9" fmla="*/ 92 h 240"/>
                <a:gd name="T10" fmla="*/ 137 w 240"/>
                <a:gd name="T11" fmla="*/ 117 h 240"/>
                <a:gd name="T12" fmla="*/ 114 w 240"/>
                <a:gd name="T13" fmla="*/ 92 h 240"/>
                <a:gd name="T14" fmla="*/ 210 w 240"/>
                <a:gd name="T15" fmla="*/ 0 h 240"/>
                <a:gd name="T16" fmla="*/ 30 w 240"/>
                <a:gd name="T17" fmla="*/ 0 h 240"/>
                <a:gd name="T18" fmla="*/ 0 w 240"/>
                <a:gd name="T19" fmla="*/ 30 h 240"/>
                <a:gd name="T20" fmla="*/ 0 w 240"/>
                <a:gd name="T21" fmla="*/ 210 h 240"/>
                <a:gd name="T22" fmla="*/ 30 w 240"/>
                <a:gd name="T23" fmla="*/ 240 h 240"/>
                <a:gd name="T24" fmla="*/ 210 w 240"/>
                <a:gd name="T25" fmla="*/ 240 h 240"/>
                <a:gd name="T26" fmla="*/ 240 w 240"/>
                <a:gd name="T27" fmla="*/ 210 h 240"/>
                <a:gd name="T28" fmla="*/ 240 w 240"/>
                <a:gd name="T29" fmla="*/ 30 h 240"/>
                <a:gd name="T30" fmla="*/ 210 w 240"/>
                <a:gd name="T31" fmla="*/ 0 h 240"/>
                <a:gd name="T32" fmla="*/ 123 w 240"/>
                <a:gd name="T33" fmla="*/ 200 h 240"/>
                <a:gd name="T34" fmla="*/ 97 w 240"/>
                <a:gd name="T35" fmla="*/ 196 h 240"/>
                <a:gd name="T36" fmla="*/ 66 w 240"/>
                <a:gd name="T37" fmla="*/ 213 h 240"/>
                <a:gd name="T38" fmla="*/ 66 w 240"/>
                <a:gd name="T39" fmla="*/ 181 h 240"/>
                <a:gd name="T40" fmla="*/ 33 w 240"/>
                <a:gd name="T41" fmla="*/ 115 h 240"/>
                <a:gd name="T42" fmla="*/ 123 w 240"/>
                <a:gd name="T43" fmla="*/ 31 h 240"/>
                <a:gd name="T44" fmla="*/ 214 w 240"/>
                <a:gd name="T45" fmla="*/ 115 h 240"/>
                <a:gd name="T46" fmla="*/ 123 w 240"/>
                <a:gd name="T47" fmla="*/ 20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0" h="240">
                  <a:moveTo>
                    <a:pt x="114" y="92"/>
                  </a:moveTo>
                  <a:cubicBezTo>
                    <a:pt x="64" y="145"/>
                    <a:pt x="64" y="145"/>
                    <a:pt x="64" y="145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14" y="92"/>
                  </a:lnTo>
                  <a:close/>
                  <a:moveTo>
                    <a:pt x="21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27"/>
                    <a:pt x="13" y="240"/>
                    <a:pt x="30" y="240"/>
                  </a:cubicBezTo>
                  <a:cubicBezTo>
                    <a:pt x="210" y="240"/>
                    <a:pt x="210" y="240"/>
                    <a:pt x="210" y="240"/>
                  </a:cubicBezTo>
                  <a:cubicBezTo>
                    <a:pt x="227" y="240"/>
                    <a:pt x="240" y="227"/>
                    <a:pt x="240" y="21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13"/>
                    <a:pt x="227" y="0"/>
                    <a:pt x="210" y="0"/>
                  </a:cubicBezTo>
                  <a:moveTo>
                    <a:pt x="123" y="200"/>
                  </a:moveTo>
                  <a:cubicBezTo>
                    <a:pt x="114" y="200"/>
                    <a:pt x="105" y="199"/>
                    <a:pt x="97" y="196"/>
                  </a:cubicBezTo>
                  <a:cubicBezTo>
                    <a:pt x="66" y="213"/>
                    <a:pt x="66" y="213"/>
                    <a:pt x="66" y="213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46" y="166"/>
                    <a:pt x="33" y="142"/>
                    <a:pt x="33" y="115"/>
                  </a:cubicBezTo>
                  <a:cubicBezTo>
                    <a:pt x="33" y="69"/>
                    <a:pt x="73" y="31"/>
                    <a:pt x="123" y="31"/>
                  </a:cubicBezTo>
                  <a:cubicBezTo>
                    <a:pt x="173" y="31"/>
                    <a:pt x="214" y="69"/>
                    <a:pt x="214" y="115"/>
                  </a:cubicBezTo>
                  <a:cubicBezTo>
                    <a:pt x="214" y="162"/>
                    <a:pt x="173" y="200"/>
                    <a:pt x="123" y="2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742" y="2310"/>
              <a:ext cx="455" cy="457"/>
            </a:xfrm>
            <a:custGeom>
              <a:avLst/>
              <a:gdLst>
                <a:gd name="T0" fmla="*/ 120 w 240"/>
                <a:gd name="T1" fmla="*/ 22 h 240"/>
                <a:gd name="T2" fmla="*/ 169 w 240"/>
                <a:gd name="T3" fmla="*/ 22 h 240"/>
                <a:gd name="T4" fmla="*/ 191 w 240"/>
                <a:gd name="T5" fmla="*/ 26 h 240"/>
                <a:gd name="T6" fmla="*/ 205 w 240"/>
                <a:gd name="T7" fmla="*/ 35 h 240"/>
                <a:gd name="T8" fmla="*/ 214 w 240"/>
                <a:gd name="T9" fmla="*/ 49 h 240"/>
                <a:gd name="T10" fmla="*/ 218 w 240"/>
                <a:gd name="T11" fmla="*/ 71 h 240"/>
                <a:gd name="T12" fmla="*/ 219 w 240"/>
                <a:gd name="T13" fmla="*/ 120 h 240"/>
                <a:gd name="T14" fmla="*/ 218 w 240"/>
                <a:gd name="T15" fmla="*/ 168 h 240"/>
                <a:gd name="T16" fmla="*/ 214 w 240"/>
                <a:gd name="T17" fmla="*/ 191 h 240"/>
                <a:gd name="T18" fmla="*/ 205 w 240"/>
                <a:gd name="T19" fmla="*/ 204 h 240"/>
                <a:gd name="T20" fmla="*/ 191 w 240"/>
                <a:gd name="T21" fmla="*/ 213 h 240"/>
                <a:gd name="T22" fmla="*/ 169 w 240"/>
                <a:gd name="T23" fmla="*/ 218 h 240"/>
                <a:gd name="T24" fmla="*/ 120 w 240"/>
                <a:gd name="T25" fmla="*/ 218 h 240"/>
                <a:gd name="T26" fmla="*/ 72 w 240"/>
                <a:gd name="T27" fmla="*/ 218 h 240"/>
                <a:gd name="T28" fmla="*/ 50 w 240"/>
                <a:gd name="T29" fmla="*/ 213 h 240"/>
                <a:gd name="T30" fmla="*/ 36 w 240"/>
                <a:gd name="T31" fmla="*/ 204 h 240"/>
                <a:gd name="T32" fmla="*/ 27 w 240"/>
                <a:gd name="T33" fmla="*/ 191 h 240"/>
                <a:gd name="T34" fmla="*/ 23 w 240"/>
                <a:gd name="T35" fmla="*/ 168 h 240"/>
                <a:gd name="T36" fmla="*/ 22 w 240"/>
                <a:gd name="T37" fmla="*/ 120 h 240"/>
                <a:gd name="T38" fmla="*/ 23 w 240"/>
                <a:gd name="T39" fmla="*/ 71 h 240"/>
                <a:gd name="T40" fmla="*/ 27 w 240"/>
                <a:gd name="T41" fmla="*/ 49 h 240"/>
                <a:gd name="T42" fmla="*/ 36 w 240"/>
                <a:gd name="T43" fmla="*/ 35 h 240"/>
                <a:gd name="T44" fmla="*/ 50 w 240"/>
                <a:gd name="T45" fmla="*/ 26 h 240"/>
                <a:gd name="T46" fmla="*/ 72 w 240"/>
                <a:gd name="T47" fmla="*/ 22 h 240"/>
                <a:gd name="T48" fmla="*/ 120 w 240"/>
                <a:gd name="T49" fmla="*/ 22 h 240"/>
                <a:gd name="T50" fmla="*/ 120 w 240"/>
                <a:gd name="T51" fmla="*/ 0 h 240"/>
                <a:gd name="T52" fmla="*/ 71 w 240"/>
                <a:gd name="T53" fmla="*/ 1 h 240"/>
                <a:gd name="T54" fmla="*/ 42 w 240"/>
                <a:gd name="T55" fmla="*/ 6 h 240"/>
                <a:gd name="T56" fmla="*/ 21 w 240"/>
                <a:gd name="T57" fmla="*/ 20 h 240"/>
                <a:gd name="T58" fmla="*/ 7 w 240"/>
                <a:gd name="T59" fmla="*/ 41 h 240"/>
                <a:gd name="T60" fmla="*/ 1 w 240"/>
                <a:gd name="T61" fmla="*/ 70 h 240"/>
                <a:gd name="T62" fmla="*/ 0 w 240"/>
                <a:gd name="T63" fmla="*/ 120 h 240"/>
                <a:gd name="T64" fmla="*/ 1 w 240"/>
                <a:gd name="T65" fmla="*/ 169 h 240"/>
                <a:gd name="T66" fmla="*/ 7 w 240"/>
                <a:gd name="T67" fmla="*/ 199 h 240"/>
                <a:gd name="T68" fmla="*/ 21 w 240"/>
                <a:gd name="T69" fmla="*/ 220 h 240"/>
                <a:gd name="T70" fmla="*/ 42 w 240"/>
                <a:gd name="T71" fmla="*/ 234 h 240"/>
                <a:gd name="T72" fmla="*/ 71 w 240"/>
                <a:gd name="T73" fmla="*/ 239 h 240"/>
                <a:gd name="T74" fmla="*/ 120 w 240"/>
                <a:gd name="T75" fmla="*/ 240 h 240"/>
                <a:gd name="T76" fmla="*/ 170 w 240"/>
                <a:gd name="T77" fmla="*/ 239 h 240"/>
                <a:gd name="T78" fmla="*/ 199 w 240"/>
                <a:gd name="T79" fmla="*/ 234 h 240"/>
                <a:gd name="T80" fmla="*/ 220 w 240"/>
                <a:gd name="T81" fmla="*/ 220 h 240"/>
                <a:gd name="T82" fmla="*/ 234 w 240"/>
                <a:gd name="T83" fmla="*/ 199 h 240"/>
                <a:gd name="T84" fmla="*/ 240 w 240"/>
                <a:gd name="T85" fmla="*/ 169 h 240"/>
                <a:gd name="T86" fmla="*/ 240 w 240"/>
                <a:gd name="T87" fmla="*/ 120 h 240"/>
                <a:gd name="T88" fmla="*/ 240 w 240"/>
                <a:gd name="T89" fmla="*/ 70 h 240"/>
                <a:gd name="T90" fmla="*/ 234 w 240"/>
                <a:gd name="T91" fmla="*/ 41 h 240"/>
                <a:gd name="T92" fmla="*/ 220 w 240"/>
                <a:gd name="T93" fmla="*/ 20 h 240"/>
                <a:gd name="T94" fmla="*/ 199 w 240"/>
                <a:gd name="T95" fmla="*/ 6 h 240"/>
                <a:gd name="T96" fmla="*/ 170 w 240"/>
                <a:gd name="T97" fmla="*/ 1 h 240"/>
                <a:gd name="T98" fmla="*/ 120 w 240"/>
                <a:gd name="T9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20" y="22"/>
                  </a:moveTo>
                  <a:cubicBezTo>
                    <a:pt x="152" y="22"/>
                    <a:pt x="156" y="22"/>
                    <a:pt x="169" y="22"/>
                  </a:cubicBezTo>
                  <a:cubicBezTo>
                    <a:pt x="181" y="23"/>
                    <a:pt x="187" y="25"/>
                    <a:pt x="191" y="26"/>
                  </a:cubicBezTo>
                  <a:cubicBezTo>
                    <a:pt x="197" y="29"/>
                    <a:pt x="201" y="31"/>
                    <a:pt x="205" y="35"/>
                  </a:cubicBezTo>
                  <a:cubicBezTo>
                    <a:pt x="209" y="40"/>
                    <a:pt x="212" y="44"/>
                    <a:pt x="214" y="49"/>
                  </a:cubicBezTo>
                  <a:cubicBezTo>
                    <a:pt x="216" y="53"/>
                    <a:pt x="218" y="60"/>
                    <a:pt x="218" y="71"/>
                  </a:cubicBezTo>
                  <a:cubicBezTo>
                    <a:pt x="219" y="84"/>
                    <a:pt x="219" y="88"/>
                    <a:pt x="219" y="120"/>
                  </a:cubicBezTo>
                  <a:cubicBezTo>
                    <a:pt x="219" y="152"/>
                    <a:pt x="219" y="156"/>
                    <a:pt x="218" y="168"/>
                  </a:cubicBezTo>
                  <a:cubicBezTo>
                    <a:pt x="218" y="180"/>
                    <a:pt x="216" y="186"/>
                    <a:pt x="214" y="191"/>
                  </a:cubicBezTo>
                  <a:cubicBezTo>
                    <a:pt x="212" y="196"/>
                    <a:pt x="209" y="200"/>
                    <a:pt x="205" y="204"/>
                  </a:cubicBezTo>
                  <a:cubicBezTo>
                    <a:pt x="201" y="209"/>
                    <a:pt x="197" y="211"/>
                    <a:pt x="191" y="213"/>
                  </a:cubicBezTo>
                  <a:cubicBezTo>
                    <a:pt x="187" y="215"/>
                    <a:pt x="181" y="217"/>
                    <a:pt x="169" y="218"/>
                  </a:cubicBezTo>
                  <a:cubicBezTo>
                    <a:pt x="156" y="218"/>
                    <a:pt x="152" y="218"/>
                    <a:pt x="120" y="218"/>
                  </a:cubicBezTo>
                  <a:cubicBezTo>
                    <a:pt x="88" y="218"/>
                    <a:pt x="85" y="218"/>
                    <a:pt x="72" y="218"/>
                  </a:cubicBezTo>
                  <a:cubicBezTo>
                    <a:pt x="60" y="217"/>
                    <a:pt x="54" y="215"/>
                    <a:pt x="50" y="213"/>
                  </a:cubicBezTo>
                  <a:cubicBezTo>
                    <a:pt x="44" y="211"/>
                    <a:pt x="40" y="209"/>
                    <a:pt x="36" y="204"/>
                  </a:cubicBezTo>
                  <a:cubicBezTo>
                    <a:pt x="32" y="200"/>
                    <a:pt x="29" y="196"/>
                    <a:pt x="27" y="191"/>
                  </a:cubicBezTo>
                  <a:cubicBezTo>
                    <a:pt x="25" y="186"/>
                    <a:pt x="23" y="180"/>
                    <a:pt x="23" y="168"/>
                  </a:cubicBezTo>
                  <a:cubicBezTo>
                    <a:pt x="22" y="156"/>
                    <a:pt x="22" y="152"/>
                    <a:pt x="22" y="120"/>
                  </a:cubicBezTo>
                  <a:cubicBezTo>
                    <a:pt x="22" y="88"/>
                    <a:pt x="22" y="84"/>
                    <a:pt x="23" y="71"/>
                  </a:cubicBezTo>
                  <a:cubicBezTo>
                    <a:pt x="23" y="60"/>
                    <a:pt x="25" y="53"/>
                    <a:pt x="27" y="49"/>
                  </a:cubicBezTo>
                  <a:cubicBezTo>
                    <a:pt x="29" y="44"/>
                    <a:pt x="32" y="40"/>
                    <a:pt x="36" y="35"/>
                  </a:cubicBezTo>
                  <a:cubicBezTo>
                    <a:pt x="40" y="31"/>
                    <a:pt x="44" y="29"/>
                    <a:pt x="50" y="26"/>
                  </a:cubicBezTo>
                  <a:cubicBezTo>
                    <a:pt x="54" y="25"/>
                    <a:pt x="60" y="23"/>
                    <a:pt x="72" y="22"/>
                  </a:cubicBezTo>
                  <a:cubicBezTo>
                    <a:pt x="85" y="22"/>
                    <a:pt x="88" y="22"/>
                    <a:pt x="120" y="22"/>
                  </a:cubicBezTo>
                  <a:moveTo>
                    <a:pt x="120" y="0"/>
                  </a:moveTo>
                  <a:cubicBezTo>
                    <a:pt x="88" y="0"/>
                    <a:pt x="84" y="0"/>
                    <a:pt x="71" y="1"/>
                  </a:cubicBezTo>
                  <a:cubicBezTo>
                    <a:pt x="58" y="1"/>
                    <a:pt x="49" y="3"/>
                    <a:pt x="42" y="6"/>
                  </a:cubicBezTo>
                  <a:cubicBezTo>
                    <a:pt x="34" y="9"/>
                    <a:pt x="27" y="13"/>
                    <a:pt x="21" y="20"/>
                  </a:cubicBezTo>
                  <a:cubicBezTo>
                    <a:pt x="14" y="27"/>
                    <a:pt x="10" y="33"/>
                    <a:pt x="7" y="41"/>
                  </a:cubicBezTo>
                  <a:cubicBezTo>
                    <a:pt x="4" y="49"/>
                    <a:pt x="2" y="58"/>
                    <a:pt x="1" y="70"/>
                  </a:cubicBezTo>
                  <a:cubicBezTo>
                    <a:pt x="1" y="83"/>
                    <a:pt x="0" y="87"/>
                    <a:pt x="0" y="120"/>
                  </a:cubicBezTo>
                  <a:cubicBezTo>
                    <a:pt x="0" y="153"/>
                    <a:pt x="1" y="157"/>
                    <a:pt x="1" y="169"/>
                  </a:cubicBezTo>
                  <a:cubicBezTo>
                    <a:pt x="2" y="182"/>
                    <a:pt x="4" y="191"/>
                    <a:pt x="7" y="199"/>
                  </a:cubicBezTo>
                  <a:cubicBezTo>
                    <a:pt x="10" y="206"/>
                    <a:pt x="14" y="213"/>
                    <a:pt x="21" y="220"/>
                  </a:cubicBezTo>
                  <a:cubicBezTo>
                    <a:pt x="27" y="226"/>
                    <a:pt x="34" y="231"/>
                    <a:pt x="42" y="234"/>
                  </a:cubicBezTo>
                  <a:cubicBezTo>
                    <a:pt x="49" y="237"/>
                    <a:pt x="58" y="239"/>
                    <a:pt x="71" y="239"/>
                  </a:cubicBezTo>
                  <a:cubicBezTo>
                    <a:pt x="84" y="240"/>
                    <a:pt x="88" y="240"/>
                    <a:pt x="120" y="240"/>
                  </a:cubicBezTo>
                  <a:cubicBezTo>
                    <a:pt x="153" y="240"/>
                    <a:pt x="157" y="240"/>
                    <a:pt x="170" y="239"/>
                  </a:cubicBezTo>
                  <a:cubicBezTo>
                    <a:pt x="183" y="239"/>
                    <a:pt x="191" y="237"/>
                    <a:pt x="199" y="234"/>
                  </a:cubicBezTo>
                  <a:cubicBezTo>
                    <a:pt x="207" y="231"/>
                    <a:pt x="214" y="226"/>
                    <a:pt x="220" y="220"/>
                  </a:cubicBezTo>
                  <a:cubicBezTo>
                    <a:pt x="227" y="213"/>
                    <a:pt x="231" y="206"/>
                    <a:pt x="234" y="199"/>
                  </a:cubicBezTo>
                  <a:cubicBezTo>
                    <a:pt x="237" y="191"/>
                    <a:pt x="239" y="182"/>
                    <a:pt x="240" y="169"/>
                  </a:cubicBezTo>
                  <a:cubicBezTo>
                    <a:pt x="240" y="157"/>
                    <a:pt x="240" y="153"/>
                    <a:pt x="240" y="120"/>
                  </a:cubicBezTo>
                  <a:cubicBezTo>
                    <a:pt x="240" y="87"/>
                    <a:pt x="240" y="83"/>
                    <a:pt x="240" y="70"/>
                  </a:cubicBezTo>
                  <a:cubicBezTo>
                    <a:pt x="239" y="58"/>
                    <a:pt x="237" y="49"/>
                    <a:pt x="234" y="41"/>
                  </a:cubicBezTo>
                  <a:cubicBezTo>
                    <a:pt x="231" y="33"/>
                    <a:pt x="227" y="27"/>
                    <a:pt x="220" y="20"/>
                  </a:cubicBezTo>
                  <a:cubicBezTo>
                    <a:pt x="214" y="13"/>
                    <a:pt x="207" y="9"/>
                    <a:pt x="199" y="6"/>
                  </a:cubicBezTo>
                  <a:cubicBezTo>
                    <a:pt x="191" y="3"/>
                    <a:pt x="183" y="1"/>
                    <a:pt x="170" y="1"/>
                  </a:cubicBezTo>
                  <a:cubicBezTo>
                    <a:pt x="157" y="0"/>
                    <a:pt x="153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854" y="2421"/>
              <a:ext cx="233" cy="236"/>
            </a:xfrm>
            <a:custGeom>
              <a:avLst/>
              <a:gdLst>
                <a:gd name="T0" fmla="*/ 61 w 123"/>
                <a:gd name="T1" fmla="*/ 0 h 124"/>
                <a:gd name="T2" fmla="*/ 0 w 123"/>
                <a:gd name="T3" fmla="*/ 62 h 124"/>
                <a:gd name="T4" fmla="*/ 61 w 123"/>
                <a:gd name="T5" fmla="*/ 124 h 124"/>
                <a:gd name="T6" fmla="*/ 123 w 123"/>
                <a:gd name="T7" fmla="*/ 62 h 124"/>
                <a:gd name="T8" fmla="*/ 61 w 123"/>
                <a:gd name="T9" fmla="*/ 0 h 124"/>
                <a:gd name="T10" fmla="*/ 61 w 123"/>
                <a:gd name="T11" fmla="*/ 102 h 124"/>
                <a:gd name="T12" fmla="*/ 21 w 123"/>
                <a:gd name="T13" fmla="*/ 62 h 124"/>
                <a:gd name="T14" fmla="*/ 61 w 123"/>
                <a:gd name="T15" fmla="*/ 22 h 124"/>
                <a:gd name="T16" fmla="*/ 101 w 123"/>
                <a:gd name="T17" fmla="*/ 62 h 124"/>
                <a:gd name="T18" fmla="*/ 61 w 123"/>
                <a:gd name="T19" fmla="*/ 10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4">
                  <a:moveTo>
                    <a:pt x="61" y="0"/>
                  </a:moveTo>
                  <a:cubicBezTo>
                    <a:pt x="27" y="0"/>
                    <a:pt x="0" y="28"/>
                    <a:pt x="0" y="62"/>
                  </a:cubicBezTo>
                  <a:cubicBezTo>
                    <a:pt x="0" y="96"/>
                    <a:pt x="27" y="124"/>
                    <a:pt x="61" y="124"/>
                  </a:cubicBezTo>
                  <a:cubicBezTo>
                    <a:pt x="95" y="124"/>
                    <a:pt x="123" y="96"/>
                    <a:pt x="123" y="62"/>
                  </a:cubicBezTo>
                  <a:cubicBezTo>
                    <a:pt x="123" y="28"/>
                    <a:pt x="95" y="0"/>
                    <a:pt x="61" y="0"/>
                  </a:cubicBezTo>
                  <a:close/>
                  <a:moveTo>
                    <a:pt x="61" y="102"/>
                  </a:moveTo>
                  <a:cubicBezTo>
                    <a:pt x="39" y="102"/>
                    <a:pt x="21" y="84"/>
                    <a:pt x="21" y="62"/>
                  </a:cubicBezTo>
                  <a:cubicBezTo>
                    <a:pt x="21" y="40"/>
                    <a:pt x="39" y="22"/>
                    <a:pt x="61" y="22"/>
                  </a:cubicBezTo>
                  <a:cubicBezTo>
                    <a:pt x="83" y="22"/>
                    <a:pt x="101" y="40"/>
                    <a:pt x="101" y="62"/>
                  </a:cubicBezTo>
                  <a:cubicBezTo>
                    <a:pt x="101" y="84"/>
                    <a:pt x="83" y="102"/>
                    <a:pt x="6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3065" y="2388"/>
              <a:ext cx="55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795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9" name="TextBox 68"/>
          <p:cNvSpPr txBox="1"/>
          <p:nvPr/>
        </p:nvSpPr>
        <p:spPr>
          <a:xfrm>
            <a:off x="351436" y="1948578"/>
            <a:ext cx="114891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380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83" y="4756162"/>
            <a:ext cx="1382835" cy="2677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4A5E6-13A4-4686-8875-CDF4CD7AB482}" type="datetime1">
              <a:rPr lang="en-US" smtClean="0"/>
              <a:t>4/11/18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96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ark Background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12192000" cy="6858000"/>
          </a:xfrm>
          <a:solidFill>
            <a:srgbClr val="4267B2">
              <a:alpha val="20000"/>
            </a:srgbClr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00"/>
            </a:lvl1pPr>
            <a:lvl2pPr marL="0" indent="0">
              <a:spcBef>
                <a:spcPts val="0"/>
              </a:spcBef>
              <a:buNone/>
              <a:defRPr sz="300"/>
            </a:lvl2pPr>
            <a:lvl3pPr marL="0" indent="0">
              <a:spcBef>
                <a:spcPts val="0"/>
              </a:spcBef>
              <a:buNone/>
              <a:defRPr sz="300"/>
            </a:lvl3pPr>
            <a:lvl4pPr marL="0" indent="0">
              <a:spcBef>
                <a:spcPts val="0"/>
              </a:spcBef>
              <a:buNone/>
              <a:defRPr sz="300"/>
            </a:lvl4pPr>
            <a:lvl5pPr marL="0" indent="0">
              <a:spcBef>
                <a:spcPts val="0"/>
              </a:spcBef>
              <a:buNone/>
              <a:defRPr sz="300"/>
            </a:lvl5pPr>
            <a:lvl6pPr marL="0" indent="0">
              <a:spcBef>
                <a:spcPts val="0"/>
              </a:spcBef>
              <a:buNone/>
              <a:defRPr sz="300"/>
            </a:lvl6pPr>
            <a:lvl7pPr marL="0" indent="0">
              <a:spcBef>
                <a:spcPts val="0"/>
              </a:spcBef>
              <a:buNone/>
              <a:defRPr sz="300"/>
            </a:lvl7pPr>
            <a:lvl8pPr marL="0" indent="0">
              <a:spcBef>
                <a:spcPts val="0"/>
              </a:spcBef>
              <a:buNone/>
              <a:defRPr sz="300"/>
            </a:lvl8pPr>
            <a:lvl9pPr marL="0" indent="0">
              <a:spcBef>
                <a:spcPts val="0"/>
              </a:spcBef>
              <a:buNone/>
              <a:defRPr sz="300"/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04509" y="5816601"/>
            <a:ext cx="1273578" cy="53552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" cap="none" spc="0" baseline="0">
                <a:solidFill>
                  <a:schemeClr val="bg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074420" y="249140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>
                <a:solidFill>
                  <a:srgbClr val="595959"/>
                </a:solidFill>
              </a:rPr>
              <a:t>3</a:t>
            </a:r>
            <a:r>
              <a:rPr sz="1200" baseline="0">
                <a:solidFill>
                  <a:srgbClr val="595959"/>
                </a:solidFill>
              </a:rPr>
              <a:t>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074420" y="3042271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2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1074420" y="1919015"/>
            <a:ext cx="10744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DATE</a:t>
            </a:r>
            <a:r>
              <a:rPr sz="1200" b="1" baseline="0">
                <a:solidFill>
                  <a:srgbClr val="595959"/>
                </a:solidFill>
              </a:rPr>
              <a:t> PLACEMENT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074420" y="3640758"/>
            <a:ext cx="10744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>
                <a:solidFill>
                  <a:srgbClr val="595959"/>
                </a:solidFill>
              </a:rPr>
              <a:t>1 Lines </a:t>
            </a:r>
            <a:r>
              <a:rPr sz="1200">
                <a:solidFill>
                  <a:srgbClr val="595959"/>
                </a:solidFill>
              </a:rPr>
              <a:t>&gt;</a:t>
            </a:r>
            <a:r>
              <a:rPr sz="1200" baseline="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25" y="974725"/>
            <a:ext cx="6324600" cy="3128963"/>
          </a:xfrm>
        </p:spPr>
        <p:txBody>
          <a:bodyPr anchor="b"/>
          <a:lstStyle>
            <a:lvl1pPr algn="l">
              <a:lnSpc>
                <a:spcPct val="86000"/>
              </a:lnSpc>
              <a:defRPr sz="44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221163"/>
            <a:ext cx="6334125" cy="941387"/>
          </a:xfrm>
        </p:spPr>
        <p:txBody>
          <a:bodyPr/>
          <a:lstStyle>
            <a:lvl1pPr marL="0" indent="0" algn="l">
              <a:lnSpc>
                <a:spcPct val="95000"/>
              </a:lnSpc>
              <a:buNone/>
              <a:defRPr sz="21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1999" y="1919015"/>
            <a:ext cx="1740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>
                <a:solidFill>
                  <a:srgbClr val="595959"/>
                </a:solidFill>
              </a:rPr>
              <a:t>TO CUSTOMIZE WITH</a:t>
            </a:r>
            <a:r>
              <a:rPr sz="1200" b="1" baseline="0">
                <a:solidFill>
                  <a:srgbClr val="595959"/>
                </a:solidFill>
              </a:rPr>
              <a:t> A NEW PICTURE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1998" y="2491409"/>
            <a:ext cx="1620253" cy="43665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="1" dirty="0">
                <a:solidFill>
                  <a:srgbClr val="595959"/>
                </a:solidFill>
              </a:rPr>
              <a:t>Delete</a:t>
            </a:r>
            <a:r>
              <a:rPr sz="1200" dirty="0">
                <a:solidFill>
                  <a:srgbClr val="595959"/>
                </a:solidFill>
              </a:rPr>
              <a:t> </a:t>
            </a:r>
            <a:r>
              <a:rPr sz="1200" baseline="0" dirty="0">
                <a:solidFill>
                  <a:srgbClr val="595959"/>
                </a:solidFill>
              </a:rPr>
              <a:t>the current picture, if there is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dirty="0">
                <a:solidFill>
                  <a:srgbClr val="595959"/>
                </a:solidFill>
              </a:rPr>
              <a:t>On the </a:t>
            </a:r>
            <a:r>
              <a:rPr sz="1200" b="1" dirty="0">
                <a:solidFill>
                  <a:srgbClr val="595959"/>
                </a:solidFill>
              </a:rPr>
              <a:t>Insert</a:t>
            </a:r>
            <a:r>
              <a:rPr sz="1200" dirty="0">
                <a:solidFill>
                  <a:srgbClr val="595959"/>
                </a:solidFill>
              </a:rPr>
              <a:t> tab, click</a:t>
            </a:r>
            <a:r>
              <a:rPr sz="1200" baseline="0" dirty="0">
                <a:solidFill>
                  <a:srgbClr val="595959"/>
                </a:solidFill>
              </a:rPr>
              <a:t> the </a:t>
            </a:r>
            <a:r>
              <a:rPr sz="1200" b="1" baseline="0" dirty="0">
                <a:solidFill>
                  <a:srgbClr val="595959"/>
                </a:solidFill>
              </a:rPr>
              <a:t>Pictures</a:t>
            </a:r>
            <a:r>
              <a:rPr sz="1200" baseline="0" dirty="0">
                <a:solidFill>
                  <a:srgbClr val="595959"/>
                </a:solidFill>
              </a:rPr>
              <a:t>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Navigate to the image you want to use and select </a:t>
            </a:r>
            <a:r>
              <a:rPr sz="1200" b="1" baseline="0" dirty="0">
                <a:solidFill>
                  <a:srgbClr val="595959"/>
                </a:solidFill>
              </a:rPr>
              <a:t>Insert</a:t>
            </a:r>
            <a:r>
              <a:rPr sz="1200" baseline="0" dirty="0">
                <a:solidFill>
                  <a:srgbClr val="595959"/>
                </a:solidFill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Resize the picture to fit the slide, as needed. Hold the </a:t>
            </a:r>
            <a:r>
              <a:rPr sz="1200" b="1" baseline="0" dirty="0">
                <a:solidFill>
                  <a:srgbClr val="595959"/>
                </a:solidFill>
              </a:rPr>
              <a:t>Shift</a:t>
            </a:r>
            <a:r>
              <a:rPr sz="1200" baseline="0" dirty="0">
                <a:solidFill>
                  <a:srgbClr val="595959"/>
                </a:solidFill>
              </a:rPr>
              <a:t> key and click and drag a corner.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sz="1200" baseline="0" dirty="0">
                <a:solidFill>
                  <a:srgbClr val="595959"/>
                </a:solidFill>
              </a:rPr>
              <a:t>On the </a:t>
            </a:r>
            <a:r>
              <a:rPr sz="1200" b="1" baseline="0" dirty="0">
                <a:solidFill>
                  <a:srgbClr val="595959"/>
                </a:solidFill>
              </a:rPr>
              <a:t>Home</a:t>
            </a:r>
            <a:r>
              <a:rPr sz="1200" baseline="0" dirty="0">
                <a:solidFill>
                  <a:srgbClr val="595959"/>
                </a:solidFill>
              </a:rPr>
              <a:t> tab, click the </a:t>
            </a:r>
            <a:r>
              <a:rPr sz="1200" b="1" baseline="0" dirty="0">
                <a:solidFill>
                  <a:srgbClr val="595959"/>
                </a:solidFill>
              </a:rPr>
              <a:t>Arrange</a:t>
            </a:r>
            <a:r>
              <a:rPr sz="1200" baseline="0" dirty="0">
                <a:solidFill>
                  <a:srgbClr val="595959"/>
                </a:solidFill>
              </a:rPr>
              <a:t> button, then </a:t>
            </a:r>
            <a:r>
              <a:rPr sz="1200" b="1" baseline="0" dirty="0">
                <a:solidFill>
                  <a:srgbClr val="595959"/>
                </a:solidFill>
              </a:rPr>
              <a:t>Send to Back </a:t>
            </a:r>
            <a:r>
              <a:rPr sz="1200" baseline="0" dirty="0">
                <a:solidFill>
                  <a:srgbClr val="595959"/>
                </a:solidFill>
              </a:rPr>
              <a:t>so the photo is behind the </a:t>
            </a:r>
            <a:r>
              <a:rPr lang="en-US" sz="1200" baseline="0" dirty="0">
                <a:solidFill>
                  <a:srgbClr val="595959"/>
                </a:solidFill>
              </a:rPr>
              <a:t>logos, text, and the transparent overlay.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FreightSansLFPro" panose="02000506030000020004" pitchFamily="50" charset="0"/>
              <a:buNone/>
              <a:tabLst/>
              <a:defRPr/>
            </a:pPr>
            <a:r>
              <a:rPr lang="en-US" sz="1200" baseline="0" dirty="0">
                <a:solidFill>
                  <a:srgbClr val="595959"/>
                </a:solidFill>
              </a:rPr>
              <a:t>Click the </a:t>
            </a:r>
            <a:r>
              <a:rPr lang="en-US" sz="1200" b="1" baseline="0" dirty="0">
                <a:solidFill>
                  <a:srgbClr val="595959"/>
                </a:solidFill>
              </a:rPr>
              <a:t>Reset</a:t>
            </a:r>
            <a:r>
              <a:rPr lang="en-US" sz="1200" baseline="0" dirty="0">
                <a:solidFill>
                  <a:srgbClr val="595959"/>
                </a:solidFill>
              </a:rPr>
              <a:t> button to reapply the Layout</a:t>
            </a:r>
          </a:p>
        </p:txBody>
      </p:sp>
    </p:spTree>
    <p:extLst>
      <p:ext uri="{BB962C8B-B14F-4D97-AF65-F5344CB8AC3E}">
        <p14:creationId xmlns:p14="http://schemas.microsoft.com/office/powerpoint/2010/main" val="4080372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80295" y="1534438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8029322" y="1534438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633" y="1534438"/>
            <a:ext cx="3154680" cy="4809996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8660" y="1534438"/>
            <a:ext cx="3154680" cy="4809996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476744" y="1534438"/>
            <a:ext cx="3154680" cy="4809996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A89E5EF-272C-4160-8A48-2916760198EB}" type="datetime1">
              <a:rPr lang="en-US" smtClean="0"/>
              <a:t>4/11/18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8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lete Master Slides That Occur After thi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1200" y="2572099"/>
            <a:ext cx="8229600" cy="214225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ctr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Do not use this layout</a:t>
            </a:r>
          </a:p>
          <a:p>
            <a:endParaRPr>
              <a:solidFill>
                <a:srgbClr val="FFFFFF"/>
              </a:solidFill>
            </a:endParaRPr>
          </a:p>
          <a:p>
            <a:r>
              <a:rPr>
                <a:solidFill>
                  <a:srgbClr val="FFFFFF"/>
                </a:solidFill>
              </a:rPr>
              <a:t>Delete any master slides that 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occur after this slide </a:t>
            </a:r>
            <a:br>
              <a:rPr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6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46503"/>
      </p:ext>
    </p:extLst>
  </p:cSld>
  <p:clrMapOvr>
    <a:masterClrMapping/>
  </p:clrMapOvr>
  <p:transition spd="med">
    <p:dissolv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8187" y="1092994"/>
            <a:ext cx="5280422" cy="5111353"/>
          </a:xfrm>
        </p:spPr>
        <p:txBody>
          <a:bodyPr/>
          <a:lstStyle>
            <a:lvl1pPr>
              <a:defRPr sz="2363"/>
            </a:lvl1pPr>
            <a:lvl2pPr>
              <a:defRPr sz="2025"/>
            </a:lvl2pPr>
            <a:lvl3pPr>
              <a:defRPr sz="1688"/>
            </a:lvl3pPr>
            <a:lvl4pPr>
              <a:defRPr sz="1519"/>
            </a:lvl4pPr>
            <a:lvl5pPr>
              <a:defRPr sz="1519"/>
            </a:lvl5pPr>
            <a:lvl6pPr>
              <a:defRPr sz="1519"/>
            </a:lvl6pPr>
            <a:lvl7pPr>
              <a:defRPr sz="1519"/>
            </a:lvl7pPr>
            <a:lvl8pPr>
              <a:defRPr sz="1519"/>
            </a:lvl8pPr>
            <a:lvl9pPr>
              <a:defRPr sz="151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1484" y="1092994"/>
            <a:ext cx="5280422" cy="5111353"/>
          </a:xfrm>
        </p:spPr>
        <p:txBody>
          <a:bodyPr/>
          <a:lstStyle>
            <a:lvl1pPr>
              <a:defRPr sz="2363"/>
            </a:lvl1pPr>
            <a:lvl2pPr>
              <a:defRPr sz="2025"/>
            </a:lvl2pPr>
            <a:lvl3pPr>
              <a:defRPr sz="1688"/>
            </a:lvl3pPr>
            <a:lvl4pPr>
              <a:defRPr sz="1519"/>
            </a:lvl4pPr>
            <a:lvl5pPr>
              <a:defRPr sz="1519"/>
            </a:lvl5pPr>
            <a:lvl6pPr>
              <a:defRPr sz="1519"/>
            </a:lvl6pPr>
            <a:lvl7pPr>
              <a:defRPr sz="1519"/>
            </a:lvl7pPr>
            <a:lvl8pPr>
              <a:defRPr sz="1519"/>
            </a:lvl8pPr>
            <a:lvl9pPr>
              <a:defRPr sz="151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96978"/>
      </p:ext>
    </p:extLst>
  </p:cSld>
  <p:clrMapOvr>
    <a:masterClrMapping/>
  </p:clrMapOvr>
  <p:transition spd="med">
    <p:dissolv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83442" y="1130452"/>
            <a:ext cx="9410701" cy="30339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 sz="3201" baseline="0"/>
            </a:lvl1pPr>
          </a:lstStyle>
          <a:p>
            <a:pPr lvl="0"/>
            <a:r>
              <a:rPr lang="en-US" dirty="0" smtClean="0"/>
              <a:t>This is a sample quote slide. Type your quotation inside the quotation marks. Click the edge of the quotation marks and drag them into place.</a:t>
            </a:r>
            <a:endParaRPr lang="en-US" dirty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358518"/>
            <a:ext cx="5577840" cy="2327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1200" kern="120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eCommerce Analytics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98529" y="6397965"/>
            <a:ext cx="205184" cy="153888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29F62691-FC9C-4E2F-9CE1-4D4177CD176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7213600" y="2957960"/>
            <a:ext cx="646176" cy="37490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 Placeholder 8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671226" y="1121308"/>
            <a:ext cx="646176" cy="37490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5466746" y="4267200"/>
            <a:ext cx="495545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1" baseline="0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 sz="2000" b="1" i="1">
                <a:solidFill>
                  <a:srgbClr val="678BA8"/>
                </a:solidFill>
              </a:defRPr>
            </a:lvl2pPr>
            <a:lvl3pPr>
              <a:buNone/>
              <a:defRPr sz="2000" b="1" i="1">
                <a:solidFill>
                  <a:srgbClr val="678BA8"/>
                </a:solidFill>
              </a:defRPr>
            </a:lvl3pPr>
            <a:lvl4pPr>
              <a:buNone/>
              <a:defRPr sz="2000" b="1" i="1">
                <a:solidFill>
                  <a:srgbClr val="678BA8"/>
                </a:solidFill>
              </a:defRPr>
            </a:lvl4pPr>
            <a:lvl5pPr>
              <a:buNone/>
              <a:defRPr sz="2000" b="1" i="1">
                <a:solidFill>
                  <a:srgbClr val="678BA8"/>
                </a:solidFill>
              </a:defRPr>
            </a:lvl5pPr>
          </a:lstStyle>
          <a:p>
            <a:pPr lvl="0"/>
            <a:r>
              <a:rPr lang="en-US" dirty="0" smtClean="0"/>
              <a:t>Name of Person Quoted,</a:t>
            </a:r>
            <a:br>
              <a:rPr lang="en-US" dirty="0" smtClean="0"/>
            </a:br>
            <a:r>
              <a:rPr lang="en-US" dirty="0" smtClean="0"/>
              <a:t>XYZ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3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7E5C-9BF9-4E8F-B8CD-2BD25EFB5140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44AC-D584-42A4-95D0-D6C5D15DE81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3138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27384"/>
            <a:ext cx="12200821" cy="4471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4" descr="Picture 4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3114296"/>
            <a:ext cx="12200821" cy="3743704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Número de diapositiva"/>
          <p:cNvSpPr>
            <a:spLocks noGrp="1"/>
          </p:cNvSpPr>
          <p:nvPr>
            <p:ph type="sldNum" sz="quarter" idx="2"/>
          </p:nvPr>
        </p:nvSpPr>
        <p:spPr>
          <a:xfrm>
            <a:off x="5892801" y="6172201"/>
            <a:ext cx="2844801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24438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 del título"/>
          <p:cNvSpPr>
            <a:spLocks noGrp="1"/>
          </p:cNvSpPr>
          <p:nvPr>
            <p:ph type="title"/>
          </p:nvPr>
        </p:nvSpPr>
        <p:spPr>
          <a:xfrm>
            <a:off x="610041" y="620687"/>
            <a:ext cx="6785529" cy="147002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0499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5" name="Nivel de texto 1…"/>
          <p:cNvSpPr>
            <a:spLocks noGrp="1"/>
          </p:cNvSpPr>
          <p:nvPr>
            <p:ph type="body" sz="half" idx="1"/>
          </p:nvPr>
        </p:nvSpPr>
        <p:spPr>
          <a:xfrm>
            <a:off x="610041" y="2708920"/>
            <a:ext cx="10980740" cy="292988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" name="Número de diapositiva"/>
          <p:cNvSpPr>
            <a:spLocks noGrp="1"/>
          </p:cNvSpPr>
          <p:nvPr>
            <p:ph type="sldNum" sz="quarter" idx="2"/>
          </p:nvPr>
        </p:nvSpPr>
        <p:spPr>
          <a:xfrm>
            <a:off x="5892801" y="6172201"/>
            <a:ext cx="2844801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038976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633" y="1534438"/>
            <a:ext cx="2536724" cy="4809996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5820" y="1534438"/>
            <a:ext cx="2568956" cy="4809996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562" y="1534438"/>
            <a:ext cx="2558861" cy="4809996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0167" y="801053"/>
            <a:ext cx="11055096" cy="317968"/>
          </a:xfrm>
        </p:spPr>
        <p:txBody>
          <a:bodyPr lIns="0" tIns="0">
            <a:noAutofit/>
          </a:bodyPr>
          <a:lstStyle>
            <a:lvl1pPr marL="0" indent="0">
              <a:lnSpc>
                <a:spcPct val="95000"/>
              </a:lnSpc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15"/>
          </p:nvPr>
        </p:nvSpPr>
        <p:spPr>
          <a:xfrm>
            <a:off x="6234239" y="1534438"/>
            <a:ext cx="2558861" cy="4809996"/>
          </a:xfrm>
        </p:spPr>
        <p:txBody>
          <a:bodyPr/>
          <a:lstStyle/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68" y="1534438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46470" y="1534438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87111" y="1534438"/>
            <a:ext cx="91440" cy="4809744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5448EF7-3B9C-4AA5-80E5-1F5D20B8B359}" type="datetime1">
              <a:rPr lang="en-US" smtClean="0"/>
              <a:t>4/11/18</a:t>
            </a:fld>
            <a:endParaRPr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Source</a:t>
            </a:r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95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172" cy="6858000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3892924" y="1814314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7713521" y="1814314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4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999101"/>
            <a:ext cx="2466659" cy="4645555"/>
          </a:xfrm>
          <a:custGeom>
            <a:avLst/>
            <a:gdLst>
              <a:gd name="connsiteX0" fmla="*/ 0 w 2466659"/>
              <a:gd name="connsiteY0" fmla="*/ 0 h 4645555"/>
              <a:gd name="connsiteX1" fmla="*/ 2466659 w 2466659"/>
              <a:gd name="connsiteY1" fmla="*/ 0 h 4645555"/>
              <a:gd name="connsiteX2" fmla="*/ 2466659 w 2466659"/>
              <a:gd name="connsiteY2" fmla="*/ 4645555 h 4645555"/>
              <a:gd name="connsiteX3" fmla="*/ 0 w 2466659"/>
              <a:gd name="connsiteY3" fmla="*/ 4645555 h 464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6659" h="4645555">
                <a:moveTo>
                  <a:pt x="0" y="0"/>
                </a:moveTo>
                <a:lnTo>
                  <a:pt x="2466659" y="0"/>
                </a:lnTo>
                <a:lnTo>
                  <a:pt x="2466659" y="4645555"/>
                </a:lnTo>
                <a:lnTo>
                  <a:pt x="0" y="4645555"/>
                </a:lnTo>
                <a:close/>
              </a:path>
            </a:pathLst>
          </a:custGeom>
        </p:spPr>
      </p:pic>
      <p:grpSp>
        <p:nvGrpSpPr>
          <p:cNvPr id="11" name="Group 10"/>
          <p:cNvGrpSpPr/>
          <p:nvPr/>
        </p:nvGrpSpPr>
        <p:grpSpPr>
          <a:xfrm>
            <a:off x="1801957" y="1002208"/>
            <a:ext cx="1652442" cy="1799419"/>
            <a:chOff x="1272803" y="767431"/>
            <a:chExt cx="1475232" cy="1606447"/>
          </a:xfrm>
        </p:grpSpPr>
        <p:sp>
          <p:nvSpPr>
            <p:cNvPr id="6" name="TextBox 5"/>
            <p:cNvSpPr txBox="1"/>
            <p:nvPr/>
          </p:nvSpPr>
          <p:spPr>
            <a:xfrm>
              <a:off x="1272803" y="1309939"/>
              <a:ext cx="1475232" cy="4671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sz="2800" spc="70" baseline="0">
                  <a:solidFill>
                    <a:schemeClr val="tx1"/>
                  </a:solidFill>
                  <a:latin typeface="+mj-lt"/>
                </a:rPr>
                <a:t>Agenda</a:t>
              </a: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309537" y="767431"/>
              <a:ext cx="1401764" cy="1606447"/>
            </a:xfrm>
            <a:custGeom>
              <a:avLst/>
              <a:gdLst>
                <a:gd name="T0" fmla="*/ 128 w 257"/>
                <a:gd name="T1" fmla="*/ 295 h 295"/>
                <a:gd name="T2" fmla="*/ 18 w 257"/>
                <a:gd name="T3" fmla="*/ 229 h 295"/>
                <a:gd name="T4" fmla="*/ 0 w 257"/>
                <a:gd name="T5" fmla="*/ 197 h 295"/>
                <a:gd name="T6" fmla="*/ 0 w 257"/>
                <a:gd name="T7" fmla="*/ 91 h 295"/>
                <a:gd name="T8" fmla="*/ 18 w 257"/>
                <a:gd name="T9" fmla="*/ 60 h 295"/>
                <a:gd name="T10" fmla="*/ 110 w 257"/>
                <a:gd name="T11" fmla="*/ 7 h 295"/>
                <a:gd name="T12" fmla="*/ 147 w 257"/>
                <a:gd name="T13" fmla="*/ 7 h 295"/>
                <a:gd name="T14" fmla="*/ 239 w 257"/>
                <a:gd name="T15" fmla="*/ 60 h 295"/>
                <a:gd name="T16" fmla="*/ 257 w 257"/>
                <a:gd name="T17" fmla="*/ 91 h 295"/>
                <a:gd name="T18" fmla="*/ 257 w 257"/>
                <a:gd name="T19" fmla="*/ 197 h 295"/>
                <a:gd name="T20" fmla="*/ 239 w 257"/>
                <a:gd name="T21" fmla="*/ 229 h 295"/>
                <a:gd name="T22" fmla="*/ 228 w 257"/>
                <a:gd name="T23" fmla="*/ 236 h 295"/>
                <a:gd name="T24" fmla="*/ 128 w 257"/>
                <a:gd name="T25" fmla="*/ 295 h 295"/>
                <a:gd name="T26" fmla="*/ 36 w 257"/>
                <a:gd name="T27" fmla="*/ 217 h 295"/>
                <a:gd name="T28" fmla="*/ 36 w 257"/>
                <a:gd name="T29" fmla="*/ 217 h 295"/>
                <a:gd name="T30" fmla="*/ 39 w 257"/>
                <a:gd name="T31" fmla="*/ 218 h 295"/>
                <a:gd name="T32" fmla="*/ 128 w 257"/>
                <a:gd name="T33" fmla="*/ 272 h 295"/>
                <a:gd name="T34" fmla="*/ 229 w 257"/>
                <a:gd name="T35" fmla="*/ 212 h 295"/>
                <a:gd name="T36" fmla="*/ 237 w 257"/>
                <a:gd name="T37" fmla="*/ 197 h 295"/>
                <a:gd name="T38" fmla="*/ 237 w 257"/>
                <a:gd name="T39" fmla="*/ 91 h 295"/>
                <a:gd name="T40" fmla="*/ 229 w 257"/>
                <a:gd name="T41" fmla="*/ 77 h 295"/>
                <a:gd name="T42" fmla="*/ 137 w 257"/>
                <a:gd name="T43" fmla="*/ 24 h 295"/>
                <a:gd name="T44" fmla="*/ 120 w 257"/>
                <a:gd name="T45" fmla="*/ 24 h 295"/>
                <a:gd name="T46" fmla="*/ 28 w 257"/>
                <a:gd name="T47" fmla="*/ 77 h 295"/>
                <a:gd name="T48" fmla="*/ 20 w 257"/>
                <a:gd name="T49" fmla="*/ 91 h 295"/>
                <a:gd name="T50" fmla="*/ 20 w 257"/>
                <a:gd name="T51" fmla="*/ 197 h 295"/>
                <a:gd name="T52" fmla="*/ 28 w 257"/>
                <a:gd name="T53" fmla="*/ 212 h 295"/>
                <a:gd name="T54" fmla="*/ 36 w 257"/>
                <a:gd name="T55" fmla="*/ 2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5">
                  <a:moveTo>
                    <a:pt x="128" y="295"/>
                  </a:moveTo>
                  <a:cubicBezTo>
                    <a:pt x="18" y="229"/>
                    <a:pt x="18" y="229"/>
                    <a:pt x="18" y="229"/>
                  </a:cubicBezTo>
                  <a:cubicBezTo>
                    <a:pt x="8" y="223"/>
                    <a:pt x="0" y="210"/>
                    <a:pt x="0" y="19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9"/>
                    <a:pt x="8" y="66"/>
                    <a:pt x="18" y="60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21" y="0"/>
                    <a:pt x="136" y="0"/>
                    <a:pt x="147" y="7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49" y="66"/>
                    <a:pt x="257" y="79"/>
                    <a:pt x="257" y="91"/>
                  </a:cubicBezTo>
                  <a:cubicBezTo>
                    <a:pt x="257" y="197"/>
                    <a:pt x="257" y="197"/>
                    <a:pt x="257" y="197"/>
                  </a:cubicBezTo>
                  <a:cubicBezTo>
                    <a:pt x="257" y="210"/>
                    <a:pt x="249" y="223"/>
                    <a:pt x="239" y="229"/>
                  </a:cubicBezTo>
                  <a:cubicBezTo>
                    <a:pt x="228" y="236"/>
                    <a:pt x="228" y="236"/>
                    <a:pt x="228" y="236"/>
                  </a:cubicBezTo>
                  <a:lnTo>
                    <a:pt x="128" y="295"/>
                  </a:lnTo>
                  <a:close/>
                  <a:moveTo>
                    <a:pt x="36" y="217"/>
                  </a:moveTo>
                  <a:cubicBezTo>
                    <a:pt x="36" y="217"/>
                    <a:pt x="36" y="217"/>
                    <a:pt x="36" y="217"/>
                  </a:cubicBezTo>
                  <a:cubicBezTo>
                    <a:pt x="39" y="218"/>
                    <a:pt x="39" y="218"/>
                    <a:pt x="39" y="218"/>
                  </a:cubicBezTo>
                  <a:cubicBezTo>
                    <a:pt x="128" y="272"/>
                    <a:pt x="128" y="272"/>
                    <a:pt x="128" y="27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3" y="210"/>
                    <a:pt x="237" y="202"/>
                    <a:pt x="237" y="197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7" y="87"/>
                    <a:pt x="233" y="79"/>
                    <a:pt x="229" y="77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3" y="21"/>
                    <a:pt x="124" y="21"/>
                    <a:pt x="120" y="24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4" y="79"/>
                    <a:pt x="20" y="87"/>
                    <a:pt x="20" y="91"/>
                  </a:cubicBezTo>
                  <a:cubicBezTo>
                    <a:pt x="20" y="197"/>
                    <a:pt x="20" y="197"/>
                    <a:pt x="20" y="197"/>
                  </a:cubicBezTo>
                  <a:cubicBezTo>
                    <a:pt x="20" y="202"/>
                    <a:pt x="24" y="210"/>
                    <a:pt x="28" y="212"/>
                  </a:cubicBezTo>
                  <a:lnTo>
                    <a:pt x="36" y="217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2000"/>
            </a:p>
          </p:txBody>
        </p:sp>
      </p:grpSp>
      <p:sp>
        <p:nvSpPr>
          <p:cNvPr id="21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3892924" y="3329324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2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7713521" y="3329324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5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21" hasCustomPrompt="1"/>
          </p:nvPr>
        </p:nvSpPr>
        <p:spPr>
          <a:xfrm>
            <a:off x="3892924" y="4832549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3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4" name="Content Placeholder 4"/>
          <p:cNvSpPr>
            <a:spLocks noGrp="1"/>
          </p:cNvSpPr>
          <p:nvPr>
            <p:ph sz="quarter" idx="22" hasCustomPrompt="1"/>
          </p:nvPr>
        </p:nvSpPr>
        <p:spPr>
          <a:xfrm>
            <a:off x="7713521" y="4832549"/>
            <a:ext cx="3525385" cy="1282847"/>
          </a:xfrm>
        </p:spPr>
        <p:txBody>
          <a:bodyPr wrap="square" numCol="1" spcCol="274320"/>
          <a:lstStyle>
            <a:lvl1pPr marL="349250" indent="-349250">
              <a:buClr>
                <a:schemeClr val="accent2"/>
              </a:buClr>
              <a:buSzPct val="100000"/>
              <a:buFont typeface="+mj-lt"/>
              <a:buAutoNum type="arabicPeriod" startAt="6"/>
              <a:defRPr sz="2000" cap="all" spc="50" baseline="0">
                <a:solidFill>
                  <a:schemeClr val="tx1"/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2pPr>
            <a:lvl3pPr marL="566738" indent="-219075">
              <a:buClr>
                <a:schemeClr val="tx1"/>
              </a:buClr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414F32C-952C-4FA8-84EA-03E51B7F2F56}" type="datetime1">
              <a:rPr lang="en-US" smtClean="0"/>
              <a:t>4/11/18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77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ight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Freeform 18"/>
          <p:cNvSpPr>
            <a:spLocks/>
          </p:cNvSpPr>
          <p:nvPr/>
        </p:nvSpPr>
        <p:spPr bwMode="white">
          <a:xfrm rot="5400000">
            <a:off x="3303540" y="-2030460"/>
            <a:ext cx="6857999" cy="10918921"/>
          </a:xfrm>
          <a:custGeom>
            <a:avLst/>
            <a:gdLst>
              <a:gd name="connsiteX0" fmla="*/ 0 w 6857999"/>
              <a:gd name="connsiteY0" fmla="*/ 9691225 h 10918921"/>
              <a:gd name="connsiteX1" fmla="*/ 0 w 6857999"/>
              <a:gd name="connsiteY1" fmla="*/ 0 h 10918921"/>
              <a:gd name="connsiteX2" fmla="*/ 6857999 w 6857999"/>
              <a:gd name="connsiteY2" fmla="*/ 0 h 10918921"/>
              <a:gd name="connsiteX3" fmla="*/ 6857999 w 6857999"/>
              <a:gd name="connsiteY3" fmla="*/ 8255523 h 10918921"/>
              <a:gd name="connsiteX4" fmla="*/ 6808869 w 6857999"/>
              <a:gd name="connsiteY4" fmla="*/ 8281593 h 10918921"/>
              <a:gd name="connsiteX5" fmla="*/ 2180775 w 6857999"/>
              <a:gd name="connsiteY5" fmla="*/ 10918921 h 1091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7999" h="10918921">
                <a:moveTo>
                  <a:pt x="0" y="9691225"/>
                </a:moveTo>
                <a:lnTo>
                  <a:pt x="0" y="0"/>
                </a:lnTo>
                <a:lnTo>
                  <a:pt x="6857999" y="0"/>
                </a:lnTo>
                <a:lnTo>
                  <a:pt x="6857999" y="8255523"/>
                </a:lnTo>
                <a:lnTo>
                  <a:pt x="6808869" y="8281593"/>
                </a:lnTo>
                <a:lnTo>
                  <a:pt x="2180775" y="109189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74" y="998620"/>
            <a:ext cx="1944793" cy="2304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7659" y="1906396"/>
            <a:ext cx="18079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sz="2400" spc="300">
                <a:solidFill>
                  <a:schemeClr val="bg1"/>
                </a:solidFill>
                <a:latin typeface="FreightSansLFPro SmBd" panose="02000503040000020004" pitchFamily="50" charset="0"/>
              </a:rPr>
              <a:t>AGENDA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2491898" y="2560862"/>
            <a:ext cx="657421" cy="551203"/>
          </a:xfrm>
          <a:custGeom>
            <a:avLst/>
            <a:gdLst>
              <a:gd name="T0" fmla="*/ 230 w 440"/>
              <a:gd name="T1" fmla="*/ 366 h 368"/>
              <a:gd name="T2" fmla="*/ 431 w 440"/>
              <a:gd name="T3" fmla="*/ 130 h 368"/>
              <a:gd name="T4" fmla="*/ 328 w 440"/>
              <a:gd name="T5" fmla="*/ 0 h 368"/>
              <a:gd name="T6" fmla="*/ 224 w 440"/>
              <a:gd name="T7" fmla="*/ 57 h 368"/>
              <a:gd name="T8" fmla="*/ 118 w 440"/>
              <a:gd name="T9" fmla="*/ 0 h 368"/>
              <a:gd name="T10" fmla="*/ 14 w 440"/>
              <a:gd name="T11" fmla="*/ 130 h 368"/>
              <a:gd name="T12" fmla="*/ 215 w 440"/>
              <a:gd name="T13" fmla="*/ 366 h 368"/>
              <a:gd name="T14" fmla="*/ 230 w 440"/>
              <a:gd name="T15" fmla="*/ 366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368">
                <a:moveTo>
                  <a:pt x="230" y="366"/>
                </a:moveTo>
                <a:cubicBezTo>
                  <a:pt x="344" y="315"/>
                  <a:pt x="421" y="210"/>
                  <a:pt x="431" y="130"/>
                </a:cubicBezTo>
                <a:cubicBezTo>
                  <a:pt x="440" y="60"/>
                  <a:pt x="401" y="0"/>
                  <a:pt x="328" y="0"/>
                </a:cubicBezTo>
                <a:cubicBezTo>
                  <a:pt x="255" y="0"/>
                  <a:pt x="224" y="57"/>
                  <a:pt x="224" y="57"/>
                </a:cubicBezTo>
                <a:cubicBezTo>
                  <a:pt x="224" y="57"/>
                  <a:pt x="191" y="0"/>
                  <a:pt x="118" y="0"/>
                </a:cubicBezTo>
                <a:cubicBezTo>
                  <a:pt x="45" y="0"/>
                  <a:pt x="0" y="58"/>
                  <a:pt x="14" y="130"/>
                </a:cubicBezTo>
                <a:cubicBezTo>
                  <a:pt x="28" y="202"/>
                  <a:pt x="111" y="324"/>
                  <a:pt x="215" y="366"/>
                </a:cubicBezTo>
                <a:cubicBezTo>
                  <a:pt x="220" y="367"/>
                  <a:pt x="226" y="368"/>
                  <a:pt x="230" y="366"/>
                </a:cubicBezTo>
                <a:close/>
              </a:path>
            </a:pathLst>
          </a:custGeom>
          <a:noFill/>
          <a:ln w="60325">
            <a:solidFill>
              <a:schemeClr val="bg2">
                <a:alpha val="7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/>
          </a:p>
        </p:txBody>
      </p:sp>
      <p:sp>
        <p:nvSpPr>
          <p:cNvPr id="20" name="Content Placeholder 4"/>
          <p:cNvSpPr>
            <a:spLocks noGrp="1"/>
          </p:cNvSpPr>
          <p:nvPr>
            <p:ph sz="quarter" idx="12"/>
          </p:nvPr>
        </p:nvSpPr>
        <p:spPr>
          <a:xfrm>
            <a:off x="3892924" y="2063131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quarter" idx="13"/>
          </p:nvPr>
        </p:nvSpPr>
        <p:spPr>
          <a:xfrm>
            <a:off x="3892924" y="3572248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2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4"/>
          </p:nvPr>
        </p:nvSpPr>
        <p:spPr>
          <a:xfrm>
            <a:off x="3892924" y="5081365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3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5"/>
          </p:nvPr>
        </p:nvSpPr>
        <p:spPr>
          <a:xfrm>
            <a:off x="7717674" y="2063131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4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4" name="Content Placeholder 4"/>
          <p:cNvSpPr>
            <a:spLocks noGrp="1"/>
          </p:cNvSpPr>
          <p:nvPr>
            <p:ph sz="quarter" idx="16"/>
          </p:nvPr>
        </p:nvSpPr>
        <p:spPr>
          <a:xfrm>
            <a:off x="7717674" y="3572248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5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17"/>
          </p:nvPr>
        </p:nvSpPr>
        <p:spPr>
          <a:xfrm>
            <a:off x="7717674" y="5081365"/>
            <a:ext cx="3525385" cy="1282846"/>
          </a:xfrm>
        </p:spPr>
        <p:txBody>
          <a:bodyPr wrap="square" numCol="1" spcCol="274320"/>
          <a:lstStyle>
            <a:lvl1pPr marL="349250" indent="-349250">
              <a:buClr>
                <a:schemeClr val="accent1"/>
              </a:buClr>
              <a:buSzPct val="100000"/>
              <a:buFont typeface="+mj-lt"/>
              <a:buAutoNum type="arabicPeriod" startAt="6"/>
              <a:defRPr sz="20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 SmBd" panose="02000503040000020004" pitchFamily="50" charset="0"/>
              </a:defRPr>
            </a:lvl1pPr>
            <a:lvl2pPr marL="347663" indent="0">
              <a:spcBef>
                <a:spcPts val="200"/>
              </a:spcBef>
              <a:buFont typeface="Arial" panose="020B0604020202020204" pitchFamily="34" charset="0"/>
              <a:buChar char="​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66738" indent="-219075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/>
              <a:t>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82F6104-8CD5-4C70-8629-11418AF97763}" type="datetime1">
              <a:rPr lang="en-US" smtClean="0"/>
              <a:t>4/11/18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Source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D3E2E5-4824-4C31-AB9E-BF329854FC3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158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452" y="344010"/>
            <a:ext cx="11055096" cy="501651"/>
          </a:xfrm>
          <a:prstGeom prst="rect">
            <a:avLst/>
          </a:prstGeom>
        </p:spPr>
        <p:txBody>
          <a:bodyPr vert="horz" wrap="square" lIns="0" tIns="0" rIns="9144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758" y="1534438"/>
            <a:ext cx="11056484" cy="4809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67758" y="6481611"/>
            <a:ext cx="9998734" cy="246888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l">
              <a:defRPr sz="1000">
                <a:solidFill>
                  <a:srgbClr val="595959"/>
                </a:solidFill>
              </a:defRPr>
            </a:lvl1pPr>
          </a:lstStyle>
          <a:p>
            <a:r>
              <a:rPr lang="en-US"/>
              <a:t>Source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97565" y="6481611"/>
            <a:ext cx="621505" cy="24447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fld id="{CCD3E2E5-4824-4C31-AB9E-BF329854FC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908460"/>
            <a:ext cx="71438" cy="45719"/>
          </a:xfrm>
          <a:prstGeom prst="rect">
            <a:avLst/>
          </a:prstGeom>
        </p:spPr>
        <p:txBody>
          <a:bodyPr wrap="none" lIns="0" tIns="0" rIns="0" bIns="0"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F3384E39-C294-4270-A8B7-D7BAEE790949}" type="datetime1">
              <a:rPr lang="en-US" smtClean="0"/>
              <a:t>4/11/18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3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2" r:id="rId2"/>
    <p:sldLayoutId id="2147483654" r:id="rId3"/>
    <p:sldLayoutId id="2147483650" r:id="rId4"/>
    <p:sldLayoutId id="2147483786" r:id="rId5"/>
    <p:sldLayoutId id="2147483787" r:id="rId6"/>
    <p:sldLayoutId id="2147483709" r:id="rId7"/>
    <p:sldLayoutId id="2147483676" r:id="rId8"/>
    <p:sldLayoutId id="2147483695" r:id="rId9"/>
    <p:sldLayoutId id="2147483664" r:id="rId10"/>
    <p:sldLayoutId id="2147483702" r:id="rId11"/>
    <p:sldLayoutId id="2147483698" r:id="rId12"/>
    <p:sldLayoutId id="2147483699" r:id="rId13"/>
    <p:sldLayoutId id="2147483663" r:id="rId14"/>
    <p:sldLayoutId id="2147483706" r:id="rId15"/>
    <p:sldLayoutId id="2147483722" r:id="rId16"/>
    <p:sldLayoutId id="2147483707" r:id="rId17"/>
    <p:sldLayoutId id="2147483665" r:id="rId18"/>
    <p:sldLayoutId id="2147483785" r:id="rId19"/>
    <p:sldLayoutId id="2147483784" r:id="rId20"/>
    <p:sldLayoutId id="2147483711" r:id="rId21"/>
    <p:sldLayoutId id="2147483712" r:id="rId22"/>
    <p:sldLayoutId id="2147483731" r:id="rId23"/>
    <p:sldLayoutId id="2147483730" r:id="rId24"/>
    <p:sldLayoutId id="2147483728" r:id="rId25"/>
    <p:sldLayoutId id="2147483729" r:id="rId26"/>
    <p:sldLayoutId id="2147483727" r:id="rId27"/>
    <p:sldLayoutId id="2147483726" r:id="rId28"/>
    <p:sldLayoutId id="2147483716" r:id="rId29"/>
    <p:sldLayoutId id="2147483723" r:id="rId30"/>
    <p:sldLayoutId id="2147483725" r:id="rId31"/>
    <p:sldLayoutId id="2147483696" r:id="rId32"/>
    <p:sldLayoutId id="2147483708" r:id="rId33"/>
    <p:sldLayoutId id="2147483670" r:id="rId34"/>
    <p:sldLayoutId id="2147483778" r:id="rId35"/>
    <p:sldLayoutId id="2147483655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667" r:id="rId44"/>
    <p:sldLayoutId id="2147483717" r:id="rId45"/>
    <p:sldLayoutId id="2147483713" r:id="rId46"/>
    <p:sldLayoutId id="2147483715" r:id="rId47"/>
    <p:sldLayoutId id="2147483788" r:id="rId48"/>
    <p:sldLayoutId id="2147483671" r:id="rId49"/>
    <p:sldLayoutId id="2147483673" r:id="rId50"/>
    <p:sldLayoutId id="2147483724" r:id="rId51"/>
    <p:sldLayoutId id="2147483674" r:id="rId52"/>
    <p:sldLayoutId id="2147483675" r:id="rId53"/>
    <p:sldLayoutId id="2147483783" r:id="rId54"/>
    <p:sldLayoutId id="2147483789" r:id="rId55"/>
    <p:sldLayoutId id="2147483697" r:id="rId56"/>
    <p:sldLayoutId id="2147483693" r:id="rId57"/>
    <p:sldLayoutId id="2147483694" r:id="rId58"/>
    <p:sldLayoutId id="2147483797" r:id="rId59"/>
    <p:sldLayoutId id="2147483782" r:id="rId60"/>
    <p:sldLayoutId id="2147483799" r:id="rId61"/>
    <p:sldLayoutId id="2147483800" r:id="rId62"/>
    <p:sldLayoutId id="2147483802" r:id="rId63"/>
    <p:sldLayoutId id="2147483804" r:id="rId64"/>
    <p:sldLayoutId id="2147483805" r:id="rId65"/>
    <p:sldLayoutId id="2147483807" r:id="rId6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lnSpc>
          <a:spcPct val="94000"/>
        </a:lnSpc>
        <a:spcBef>
          <a:spcPts val="800"/>
        </a:spcBef>
        <a:spcAft>
          <a:spcPts val="400"/>
        </a:spcAft>
        <a:buClr>
          <a:schemeClr val="accent1"/>
        </a:buClr>
        <a:buSzPct val="70000"/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42900" indent="-168275" algn="l" defTabSz="914400" rtl="0" eaLnBrk="1" latinLnBrk="0" hangingPunct="1">
        <a:lnSpc>
          <a:spcPct val="94000"/>
        </a:lnSpc>
        <a:spcBef>
          <a:spcPts val="6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Pct val="70000"/>
        <a:buFont typeface="FreightSansLFPro Lig" panose="02000506030000020004" pitchFamily="50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14350" indent="-171450" algn="l" defTabSz="914400" rtl="0" eaLnBrk="1" latinLnBrk="0" hangingPunct="1">
        <a:lnSpc>
          <a:spcPct val="94000"/>
        </a:lnSpc>
        <a:spcBef>
          <a:spcPts val="6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Pct val="60000"/>
        <a:buFont typeface="FreightSansLFPro Lig" panose="02000506030000020004" pitchFamily="50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89000"/>
        </a:lnSpc>
        <a:spcBef>
          <a:spcPts val="500"/>
        </a:spcBef>
        <a:spcAft>
          <a:spcPts val="1400"/>
        </a:spcAft>
        <a:buSzPct val="80000"/>
        <a:buFont typeface="Arial" panose="020B0604020202020204" pitchFamily="34" charset="0"/>
        <a:buChar char="​"/>
        <a:tabLst>
          <a:tab pos="403225" algn="l"/>
        </a:tabLst>
        <a:defRPr sz="3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buSzPct val="80000"/>
        <a:buFont typeface="Arial" panose="020B0604020202020204" pitchFamily="34" charset="0"/>
        <a:buChar char="​"/>
        <a:defRPr sz="21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FreightSansLFPro Med" panose="02000606030000020004" pitchFamily="50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94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7000"/>
        </a:lnSpc>
        <a:spcBef>
          <a:spcPts val="1600"/>
        </a:spcBef>
        <a:spcAft>
          <a:spcPts val="600"/>
        </a:spcAft>
        <a:buFont typeface="Arial" panose="020B0604020202020204" pitchFamily="34" charset="0"/>
        <a:buChar char="​"/>
        <a:defRPr sz="1400" b="0" kern="1200" cap="all" spc="300" baseline="0">
          <a:solidFill>
            <a:schemeClr val="accent1"/>
          </a:solidFill>
          <a:latin typeface="FreightSansLFPro Med" panose="02000606030000020004" pitchFamily="50" charset="0"/>
          <a:ea typeface="+mn-ea"/>
          <a:cs typeface="+mn-cs"/>
        </a:defRPr>
      </a:lvl8pPr>
      <a:lvl9pPr marL="0" indent="0" algn="l" defTabSz="914400" rtl="0" eaLnBrk="1" latinLnBrk="0" hangingPunct="1">
        <a:lnSpc>
          <a:spcPct val="50000"/>
        </a:lnSpc>
        <a:spcBef>
          <a:spcPts val="3000"/>
        </a:spcBef>
        <a:spcAft>
          <a:spcPts val="0"/>
        </a:spcAft>
        <a:buFont typeface="Arial" panose="020B0604020202020204" pitchFamily="34" charset="0"/>
        <a:buChar char="​"/>
        <a:defRPr sz="8900" kern="1200" spc="-30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image" Target="../media/image62.jpeg"/><Relationship Id="rId3" Type="http://schemas.openxmlformats.org/officeDocument/2006/relationships/image" Target="../media/image6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tiff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4" Type="http://schemas.openxmlformats.org/officeDocument/2006/relationships/hyperlink" Target="http://samza.apache.org/" TargetMode="External"/><Relationship Id="rId5" Type="http://schemas.openxmlformats.org/officeDocument/2006/relationships/hyperlink" Target="http://cassandra.apache.org/" TargetMode="External"/><Relationship Id="rId6" Type="http://schemas.openxmlformats.org/officeDocument/2006/relationships/hyperlink" Target="https://spark.apache.org/mllib/" TargetMode="External"/><Relationship Id="rId7" Type="http://schemas.openxmlformats.org/officeDocument/2006/relationships/hyperlink" Target="https://github.com/dmlc/xgboost" TargetMode="External"/><Relationship Id="rId8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hadoop.apache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7E4067D3-F0CF-4380-8AB3-3A5D47FF80BB-L0-001.jpeg"/>
          <p:cNvGrpSpPr/>
          <p:nvPr/>
        </p:nvGrpSpPr>
        <p:grpSpPr>
          <a:xfrm rot="21292685">
            <a:off x="1132024" y="325124"/>
            <a:ext cx="4760421" cy="4773121"/>
            <a:chOff x="0" y="0"/>
            <a:chExt cx="4760420" cy="4773120"/>
          </a:xfrm>
        </p:grpSpPr>
        <p:pic>
          <p:nvPicPr>
            <p:cNvPr id="883" name="7E4067D3-F0CF-4380-8AB3-3A5D47FF80BB-L0-001.jpeg" descr="7E4067D3-F0CF-4380-8AB3-3A5D47FF80BB-L0-001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6200" y="76200"/>
              <a:ext cx="4608021" cy="46080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82" name="7E4067D3-F0CF-4380-8AB3-3A5D47FF80BB-L0-001.jpeg" descr="7E4067D3-F0CF-4380-8AB3-3A5D47FF80BB-L0-001.jpe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4760422" cy="4773121"/>
            </a:xfrm>
            <a:prstGeom prst="rect">
              <a:avLst/>
            </a:prstGeom>
            <a:effectLst/>
          </p:spPr>
        </p:pic>
      </p:grpSp>
      <p:sp>
        <p:nvSpPr>
          <p:cNvPr id="885" name="Marketing analytics"/>
          <p:cNvSpPr>
            <a:spLocks noGrp="1"/>
          </p:cNvSpPr>
          <p:nvPr>
            <p:ph type="title" idx="4294967295"/>
          </p:nvPr>
        </p:nvSpPr>
        <p:spPr>
          <a:xfrm>
            <a:off x="5881134" y="4986148"/>
            <a:ext cx="5528988" cy="1697874"/>
          </a:xfrm>
          <a:prstGeom prst="rect">
            <a:avLst/>
          </a:prstGeom>
        </p:spPr>
        <p:txBody>
          <a:bodyPr/>
          <a:lstStyle>
            <a:lvl1pPr algn="l">
              <a:defRPr sz="5400" b="1" cap="all">
                <a:solidFill>
                  <a:srgbClr val="004990"/>
                </a:solidFill>
              </a:defRPr>
            </a:lvl1pPr>
          </a:lstStyle>
          <a:p>
            <a:r>
              <a:rPr dirty="0"/>
              <a:t>Marketing analytics</a:t>
            </a:r>
          </a:p>
        </p:txBody>
      </p:sp>
      <p:sp>
        <p:nvSpPr>
          <p:cNvPr id="886" name="Text Placeholder 4"/>
          <p:cNvSpPr/>
          <p:nvPr/>
        </p:nvSpPr>
        <p:spPr>
          <a:xfrm>
            <a:off x="6679096" y="1704533"/>
            <a:ext cx="4055165" cy="125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pPr>
              <a:lnSpc>
                <a:spcPct val="94000"/>
              </a:lnSpc>
              <a:spcBef>
                <a:spcPts val="800"/>
              </a:spcBef>
              <a:defRPr sz="1400" cap="all" spc="300">
                <a:latin typeface="FreightSansLFPro SmBd"/>
                <a:ea typeface="FreightSansLFPro SmBd"/>
                <a:cs typeface="FreightSansLFPro SmBd"/>
                <a:sym typeface="FreightSansLFPro SmBd"/>
              </a:defRPr>
            </a:pPr>
            <a:r>
              <a:rPr sz="2000" b="1" dirty="0">
                <a:solidFill>
                  <a:schemeClr val="bg1"/>
                </a:solidFill>
              </a:rPr>
              <a:t>Mario A Vinasco</a:t>
            </a:r>
            <a:endParaRPr sz="2000" b="1" spc="350" dirty="0">
              <a:solidFill>
                <a:schemeClr val="bg1"/>
              </a:solidFill>
            </a:endParaRPr>
          </a:p>
          <a:p>
            <a:pPr>
              <a:lnSpc>
                <a:spcPct val="94000"/>
              </a:lnSpc>
              <a:spcBef>
                <a:spcPts val="800"/>
              </a:spcBef>
              <a:defRPr sz="1400" cap="all" spc="300">
                <a:latin typeface="FreightSansLFPro SmBd"/>
                <a:ea typeface="FreightSansLFPro SmBd"/>
                <a:cs typeface="FreightSansLFPro SmBd"/>
                <a:sym typeface="FreightSansLFPro SmBd"/>
              </a:defRPr>
            </a:pPr>
            <a:r>
              <a:rPr sz="2000" b="1" dirty="0">
                <a:solidFill>
                  <a:schemeClr val="bg1"/>
                </a:solidFill>
              </a:rPr>
              <a:t>Data Science And </a:t>
            </a:r>
            <a:r>
              <a:rPr sz="2000" b="1" dirty="0" smtClean="0">
                <a:solidFill>
                  <a:schemeClr val="bg1"/>
                </a:solidFill>
              </a:rPr>
              <a:t>Analytics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>
              <a:lnSpc>
                <a:spcPct val="94000"/>
              </a:lnSpc>
              <a:spcBef>
                <a:spcPts val="800"/>
              </a:spcBef>
              <a:defRPr sz="1400" cap="all" spc="300">
                <a:latin typeface="FreightSansLFPro SmBd"/>
                <a:ea typeface="FreightSansLFPro SmBd"/>
                <a:cs typeface="FreightSansLFPro SmBd"/>
                <a:sym typeface="FreightSansLFPro SmBd"/>
              </a:defRPr>
            </a:pPr>
            <a:r>
              <a:rPr lang="en-US" sz="2000" b="1" dirty="0" smtClean="0">
                <a:solidFill>
                  <a:schemeClr val="bg1"/>
                </a:solidFill>
              </a:rPr>
              <a:t>Uber Technologies</a:t>
            </a:r>
            <a:endParaRPr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3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 recommended a reduction for the red cohort and increase for the green one.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formulated a new communication strategy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7" y="2080129"/>
            <a:ext cx="10058400" cy="33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4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7450" y="1989901"/>
            <a:ext cx="8271495" cy="830997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Communication Frequency</a:t>
            </a:r>
            <a:endParaRPr lang="en-US" sz="5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7450" y="3256541"/>
            <a:ext cx="2827697" cy="830997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  <a:latin typeface="+mj-lt"/>
              </a:rPr>
              <a:t>Cross Sell</a:t>
            </a:r>
            <a:endParaRPr lang="en-US" sz="5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7450" y="4544201"/>
            <a:ext cx="1461939" cy="830997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/>
          <a:p>
            <a:r>
              <a:rPr lang="en-US" sz="5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Q&amp;A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87423" y="2984616"/>
            <a:ext cx="9763475" cy="0"/>
          </a:xfrm>
          <a:prstGeom prst="line">
            <a:avLst/>
          </a:prstGeom>
          <a:solidFill>
            <a:srgbClr val="FF6600"/>
          </a:solidFill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87423" y="4381252"/>
            <a:ext cx="9763475" cy="0"/>
          </a:xfrm>
          <a:prstGeom prst="line">
            <a:avLst/>
          </a:prstGeom>
          <a:solidFill>
            <a:srgbClr val="FF6600"/>
          </a:solidFill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Rider to Eater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71801" y="1223621"/>
            <a:ext cx="8949886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R2E is our biggest acquisition advantage comparing to competitors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80% eaters* are riders* but only 10% riders are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eater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Objective: Identify what kind of Riders are more likely to become an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Eater 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en-US" altLang="en-US" sz="9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0" name="Picture 2" descr="https://lh5.googleusercontent.com/XtvH0_KJIiTOhQ7hmeNyANhTOsURTKILzN6NtIVjEPA9HfoL72_Z79F7FeFLg_Pg03Kfr2-6DvRvBnlTLQgJ-joDWGVKh2SpntTsd2Rj3WidyA46GtMO-SrSYxMmYhPvrSvNd1qjvw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206" y="4556949"/>
            <a:ext cx="166687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5.googleusercontent.com/3MFH8R1DR2mcXKIpMcUBEK2IJr9sx6xNLcH59Xr7TGJIzT9owx0a14jB6SkzZPUySCLfTl0gnrphGMskOebCEU0WFfSP4VeYTI339O7lG1tRrIIpgfR-MNBweu-ZNJxYH3xyyOCRt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44" y="4680775"/>
            <a:ext cx="1447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5387009" y="5247861"/>
            <a:ext cx="1888434" cy="152050"/>
          </a:xfrm>
          <a:prstGeom prst="rightArrow">
            <a:avLst/>
          </a:prstGeom>
          <a:solidFill>
            <a:srgbClr val="426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81852714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Feature collection and Training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3022"/>
              </p:ext>
            </p:extLst>
          </p:nvPr>
        </p:nvGraphicFramePr>
        <p:xfrm>
          <a:off x="1378778" y="2305879"/>
          <a:ext cx="9474200" cy="2814320"/>
        </p:xfrm>
        <a:graphic>
          <a:graphicData uri="http://schemas.openxmlformats.org/drawingml/2006/table">
            <a:tbl>
              <a:tblPr/>
              <a:tblGrid>
                <a:gridCol w="4737100"/>
                <a:gridCol w="4737100"/>
              </a:tblGrid>
              <a:tr h="23456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Collect features</a:t>
                      </a:r>
                      <a:endParaRPr lang="en-US" sz="2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/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…..user info and trip history of riders with at least one trip in last 12 weeks</a:t>
                      </a:r>
                      <a:endParaRPr lang="en-US" sz="2800" dirty="0">
                        <a:effectLst/>
                      </a:endParaRPr>
                    </a:p>
                    <a:p>
                      <a:pPr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Predict</a:t>
                      </a:r>
                      <a:endParaRPr lang="en-US" sz="2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/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…..probability of making an EATs order in the next 28 days</a:t>
                      </a:r>
                      <a:endParaRPr lang="en-US" sz="2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78778" y="27470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Uber uses an internal tool called </a:t>
            </a:r>
            <a:r>
              <a:rPr lang="en-US" dirty="0" err="1" smtClean="0"/>
              <a:t>MichelAngelo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Output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0167" y="19480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en-US" altLang="en-US" sz="27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27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Top 30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8" name="Picture 2" descr="https://lh5.googleusercontent.com/S6wqRPh7QhH9UVFVpU0SqIe6UCP41xQTwB-BlrEMwTn1UqjJoBePBXQODlRm2iJ5m00FOLnxkdz7631-A_vvXD2NGxtKg1lxBInoYQJbglkQn5d88UgsCTsaS_NvzFSaSCnFpjaVu3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41"/>
          <a:stretch/>
        </p:blipFill>
        <p:spPr bwMode="auto">
          <a:xfrm>
            <a:off x="570167" y="1948069"/>
            <a:ext cx="952799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0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model identifies a segment with +15X the conversion rate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pic>
        <p:nvPicPr>
          <p:cNvPr id="5122" name="Picture 2" descr="https://lh6.googleusercontent.com/i4w4tyCyFgphsjhOyX_rL-Dh8JZnmKcKo3bm7Oy2bGDmgiRVu1fsN3m1PvtWTcxE9R3CeiDeek8lXuz4gl6xdAhKIqvYR8_EvjHxW_zsFZiWVOdDb4m5Giaf7SzPeSJ6cIPZy2GcVZ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51" y="1466228"/>
            <a:ext cx="7365136" cy="503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4472609" y="1466228"/>
            <a:ext cx="19878" cy="481530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434470" y="1466228"/>
            <a:ext cx="19878" cy="475566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604052" y="5128591"/>
            <a:ext cx="6798365" cy="596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40348" y="4890052"/>
            <a:ext cx="163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Avg</a:t>
            </a:r>
            <a:r>
              <a:rPr lang="en-US" dirty="0" smtClean="0"/>
              <a:t> Conversion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92279" y="1987826"/>
            <a:ext cx="194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High Conversion 15X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094504" y="1707229"/>
            <a:ext cx="7058026" cy="1192554"/>
          </a:xfrm>
        </p:spPr>
        <p:txBody>
          <a:bodyPr/>
          <a:lstStyle/>
          <a:p>
            <a:pPr algn="l"/>
            <a:r>
              <a:rPr lang="en-US" sz="2700" dirty="0"/>
              <a:t>Mario A. Vinasco</a:t>
            </a:r>
          </a:p>
          <a:p>
            <a:pPr algn="l"/>
            <a:r>
              <a:rPr lang="en-US" sz="2700" dirty="0"/>
              <a:t>Mario_Vinasco@Alumni.Stanford.edu</a:t>
            </a:r>
            <a:endParaRPr lang="en-IE" sz="27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eCommerce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F62691-FC9C-4E2F-9CE1-4D4177CD176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94504" y="609600"/>
            <a:ext cx="8382000" cy="66256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457096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914192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1371288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1828385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801" dirty="0"/>
              <a:t>Thank you !</a:t>
            </a:r>
            <a:br>
              <a:rPr lang="en-US" sz="2801" dirty="0"/>
            </a:br>
            <a:endParaRPr lang="en-US" sz="2801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031347" y="3171825"/>
            <a:ext cx="8394569" cy="2914650"/>
          </a:xfrm>
        </p:spPr>
        <p:txBody>
          <a:bodyPr/>
          <a:lstStyle/>
          <a:p>
            <a:pPr algn="l"/>
            <a:r>
              <a:rPr lang="en-US" sz="2000" b="1" dirty="0"/>
              <a:t>Marketing Analytics - using predictive models in </a:t>
            </a:r>
          </a:p>
          <a:p>
            <a:pPr algn="l"/>
            <a:r>
              <a:rPr lang="en-US" sz="2000" b="1" dirty="0"/>
              <a:t>creative ways [Kindle Edition]</a:t>
            </a:r>
          </a:p>
          <a:p>
            <a:pPr algn="l"/>
            <a:endParaRPr lang="en-US" sz="2000" i="1" dirty="0"/>
          </a:p>
          <a:p>
            <a:pPr algn="l"/>
            <a:r>
              <a:rPr lang="en-US" sz="2000" i="1" dirty="0"/>
              <a:t>ASIN:B00CX7HN30</a:t>
            </a:r>
            <a:br>
              <a:rPr lang="en-US" sz="2000" i="1" dirty="0"/>
            </a:br>
            <a:r>
              <a:rPr lang="en-US" sz="1200" i="1" dirty="0"/>
              <a:t>http://www.amazon.com/Marketing-Analytics-predictive-creative-ebook/dp/B00CX7HN30</a:t>
            </a:r>
            <a:endParaRPr lang="en-US" sz="1200" dirty="0"/>
          </a:p>
          <a:p>
            <a:endParaRPr 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5462" y="3530686"/>
            <a:ext cx="20478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7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Título 3"/>
          <p:cNvSpPr>
            <a:spLocks noGrp="1"/>
          </p:cNvSpPr>
          <p:nvPr>
            <p:ph type="ctrTitle"/>
          </p:nvPr>
        </p:nvSpPr>
        <p:spPr>
          <a:xfrm>
            <a:off x="1534095" y="1984919"/>
            <a:ext cx="9217987" cy="32807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- Brief Intro to AI and  </a:t>
            </a:r>
            <a:r>
              <a:rPr lang="en-US" dirty="0" smtClean="0"/>
              <a:t>ML</a:t>
            </a:r>
            <a:br>
              <a:rPr lang="en-US" dirty="0" smtClean="0"/>
            </a:br>
            <a:r>
              <a:rPr lang="en-US" dirty="0" smtClean="0"/>
              <a:t>- ML Platforms at Uber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Models used in </a:t>
            </a:r>
            <a:r>
              <a:rPr lang="en-US" dirty="0" err="1" smtClean="0"/>
              <a:t>Marketing@Uber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Use Cases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uk-UA" dirty="0"/>
              <a:t>Q&amp;A</a:t>
            </a:r>
            <a:br>
              <a:rPr lang="uk-UA" dirty="0"/>
            </a:br>
            <a:endParaRPr dirty="0"/>
          </a:p>
        </p:txBody>
      </p:sp>
      <p:sp>
        <p:nvSpPr>
          <p:cNvPr id="893" name="Subtítulo 4"/>
          <p:cNvSpPr>
            <a:spLocks noGrp="1"/>
          </p:cNvSpPr>
          <p:nvPr>
            <p:ph type="subTitle" sz="half" idx="1"/>
          </p:nvPr>
        </p:nvSpPr>
        <p:spPr>
          <a:xfrm>
            <a:off x="2913499" y="7625841"/>
            <a:ext cx="9882665" cy="292988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7" name="AgENDA"/>
          <p:cNvSpPr/>
          <p:nvPr/>
        </p:nvSpPr>
        <p:spPr>
          <a:xfrm>
            <a:off x="998114" y="812929"/>
            <a:ext cx="2928768" cy="1051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defRPr sz="5400" b="1" cap="all">
                <a:solidFill>
                  <a:srgbClr val="004990"/>
                </a:solidFill>
              </a:defRPr>
            </a:lvl1pPr>
          </a:lstStyle>
          <a:p>
            <a:r>
              <a:rPr lang="en-US" dirty="0" smtClean="0"/>
              <a:t>Topics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042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</a:t>
            </a:r>
            <a:r>
              <a:rPr lang="pt-BR" dirty="0" err="1" smtClean="0"/>
              <a:t>most</a:t>
            </a:r>
            <a:r>
              <a:rPr lang="pt-BR" dirty="0" smtClean="0"/>
              <a:t> popular use </a:t>
            </a:r>
            <a:r>
              <a:rPr lang="pt-BR" dirty="0" err="1" smtClean="0"/>
              <a:t>of</a:t>
            </a:r>
            <a:r>
              <a:rPr lang="pt-BR" dirty="0" smtClean="0"/>
              <a:t> AI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image</a:t>
            </a:r>
            <a:r>
              <a:rPr lang="pt-BR" dirty="0" smtClean="0"/>
              <a:t> </a:t>
            </a:r>
            <a:r>
              <a:rPr lang="pt-BR" dirty="0" err="1" smtClean="0"/>
              <a:t>recognition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3" y="4046987"/>
            <a:ext cx="1719993" cy="2249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6" t="24286" r="13702" b="45688"/>
          <a:stretch/>
        </p:blipFill>
        <p:spPr>
          <a:xfrm>
            <a:off x="2334822" y="767600"/>
            <a:ext cx="7441558" cy="2691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" t="33640" r="36302" b="18496"/>
          <a:stretch/>
        </p:blipFill>
        <p:spPr>
          <a:xfrm>
            <a:off x="3174570" y="4161615"/>
            <a:ext cx="3847122" cy="2135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6" t="43172" r="46167" b="25988"/>
          <a:stretch/>
        </p:blipFill>
        <p:spPr>
          <a:xfrm>
            <a:off x="7861441" y="4162391"/>
            <a:ext cx="3829878" cy="2154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950" y="1104900"/>
            <a:ext cx="89281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9834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84" y="90161"/>
            <a:ext cx="10515600" cy="628788"/>
          </a:xfrm>
        </p:spPr>
        <p:txBody>
          <a:bodyPr>
            <a:normAutofit/>
          </a:bodyPr>
          <a:lstStyle/>
          <a:p>
            <a:pPr algn="ctr"/>
            <a:r>
              <a:rPr lang="pt-BR" dirty="0" err="1" smtClean="0"/>
              <a:t>Models</a:t>
            </a:r>
            <a:r>
              <a:rPr lang="pt-BR" dirty="0" smtClean="0"/>
              <a:t> </a:t>
            </a:r>
            <a:r>
              <a:rPr lang="pt-BR" dirty="0" err="1" smtClean="0"/>
              <a:t>at</a:t>
            </a:r>
            <a:r>
              <a:rPr lang="pt-BR" dirty="0" smtClean="0"/>
              <a:t> Uber:  ‘</a:t>
            </a:r>
            <a:r>
              <a:rPr lang="pt-BR" dirty="0" err="1" smtClean="0"/>
              <a:t>Churn</a:t>
            </a:r>
            <a:r>
              <a:rPr lang="pt-BR" dirty="0" smtClean="0"/>
              <a:t>’</a:t>
            </a:r>
            <a:endParaRPr lang="pt-BR" dirty="0"/>
          </a:p>
        </p:txBody>
      </p:sp>
      <p:pic>
        <p:nvPicPr>
          <p:cNvPr id="3" name="Picture 2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62" y="4651353"/>
            <a:ext cx="255757" cy="2557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rot="10800000">
            <a:off x="1278176" y="1719471"/>
            <a:ext cx="1898374" cy="4293544"/>
            <a:chOff x="2754211" y="2091341"/>
            <a:chExt cx="6583680" cy="930073"/>
          </a:xfrm>
        </p:grpSpPr>
        <p:sp>
          <p:nvSpPr>
            <p:cNvPr id="8" name="Rectangle 7"/>
            <p:cNvSpPr/>
            <p:nvPr/>
          </p:nvSpPr>
          <p:spPr>
            <a:xfrm>
              <a:off x="2754211" y="2091341"/>
              <a:ext cx="6583680" cy="93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2880" dirty="0" err="1"/>
            </a:p>
          </p:txBody>
        </p:sp>
        <p:sp>
          <p:nvSpPr>
            <p:cNvPr id="9" name="Right Triangle 8"/>
            <p:cNvSpPr/>
            <p:nvPr/>
          </p:nvSpPr>
          <p:spPr>
            <a:xfrm>
              <a:off x="2754211" y="2554207"/>
              <a:ext cx="4369703" cy="453303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s-CO" sz="2400" dirty="0" err="1" smtClean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1198433" y="1133061"/>
            <a:ext cx="10166" cy="4912198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08374" y="6045259"/>
            <a:ext cx="2206713" cy="9939"/>
          </a:xfrm>
          <a:prstGeom prst="straightConnector1">
            <a:avLst/>
          </a:prstGeom>
          <a:ln w="730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5275" y="5882456"/>
            <a:ext cx="369169" cy="3641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80" dirty="0" smtClean="0"/>
              <a:t>0%</a:t>
            </a:r>
            <a:endParaRPr lang="en-US" sz="1680" dirty="0"/>
          </a:p>
        </p:txBody>
      </p:sp>
      <p:sp>
        <p:nvSpPr>
          <p:cNvPr id="18" name="TextBox 17"/>
          <p:cNvSpPr txBox="1"/>
          <p:nvPr/>
        </p:nvSpPr>
        <p:spPr>
          <a:xfrm>
            <a:off x="605111" y="1599357"/>
            <a:ext cx="369169" cy="3641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80" dirty="0" smtClean="0"/>
              <a:t>100%</a:t>
            </a:r>
            <a:endParaRPr lang="en-US" sz="1680" dirty="0"/>
          </a:p>
        </p:txBody>
      </p:sp>
      <p:pic>
        <p:nvPicPr>
          <p:cNvPr id="23" name="Picture 22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91" y="4664607"/>
            <a:ext cx="255757" cy="255757"/>
          </a:xfrm>
          <a:prstGeom prst="rect">
            <a:avLst/>
          </a:prstGeom>
        </p:spPr>
      </p:pic>
      <p:pic>
        <p:nvPicPr>
          <p:cNvPr id="24" name="Picture 23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7" y="5400104"/>
            <a:ext cx="255757" cy="255757"/>
          </a:xfrm>
          <a:prstGeom prst="rect">
            <a:avLst/>
          </a:prstGeom>
        </p:spPr>
      </p:pic>
      <p:pic>
        <p:nvPicPr>
          <p:cNvPr id="25" name="Picture 24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46" y="5727806"/>
            <a:ext cx="255757" cy="255757"/>
          </a:xfrm>
          <a:prstGeom prst="rect">
            <a:avLst/>
          </a:prstGeom>
        </p:spPr>
      </p:pic>
      <p:pic>
        <p:nvPicPr>
          <p:cNvPr id="26" name="Picture 25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96" y="5413358"/>
            <a:ext cx="255757" cy="255757"/>
          </a:xfrm>
          <a:prstGeom prst="rect">
            <a:avLst/>
          </a:prstGeom>
        </p:spPr>
      </p:pic>
      <p:pic>
        <p:nvPicPr>
          <p:cNvPr id="27" name="Picture 26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49" y="5403416"/>
            <a:ext cx="255757" cy="255757"/>
          </a:xfrm>
          <a:prstGeom prst="rect">
            <a:avLst/>
          </a:prstGeom>
        </p:spPr>
      </p:pic>
      <p:pic>
        <p:nvPicPr>
          <p:cNvPr id="28" name="Picture 27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8" y="5731118"/>
            <a:ext cx="255757" cy="255757"/>
          </a:xfrm>
          <a:prstGeom prst="rect">
            <a:avLst/>
          </a:prstGeom>
        </p:spPr>
      </p:pic>
      <p:pic>
        <p:nvPicPr>
          <p:cNvPr id="29" name="Picture 28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78" y="5416670"/>
            <a:ext cx="255757" cy="255757"/>
          </a:xfrm>
          <a:prstGeom prst="rect">
            <a:avLst/>
          </a:prstGeom>
        </p:spPr>
      </p:pic>
      <p:pic>
        <p:nvPicPr>
          <p:cNvPr id="30" name="Picture 29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25" y="4661293"/>
            <a:ext cx="255757" cy="255757"/>
          </a:xfrm>
          <a:prstGeom prst="rect">
            <a:avLst/>
          </a:prstGeom>
        </p:spPr>
      </p:pic>
      <p:pic>
        <p:nvPicPr>
          <p:cNvPr id="31" name="Picture 30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04" y="4988995"/>
            <a:ext cx="255757" cy="255757"/>
          </a:xfrm>
          <a:prstGeom prst="rect">
            <a:avLst/>
          </a:prstGeom>
        </p:spPr>
      </p:pic>
      <p:pic>
        <p:nvPicPr>
          <p:cNvPr id="32" name="Picture 31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254" y="4674547"/>
            <a:ext cx="255757" cy="255757"/>
          </a:xfrm>
          <a:prstGeom prst="rect">
            <a:avLst/>
          </a:prstGeom>
        </p:spPr>
      </p:pic>
      <p:pic>
        <p:nvPicPr>
          <p:cNvPr id="33" name="Picture 32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05" y="4989288"/>
            <a:ext cx="255757" cy="255757"/>
          </a:xfrm>
          <a:prstGeom prst="rect">
            <a:avLst/>
          </a:prstGeom>
        </p:spPr>
      </p:pic>
      <p:pic>
        <p:nvPicPr>
          <p:cNvPr id="34" name="Picture 33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96" y="5028752"/>
            <a:ext cx="255757" cy="255757"/>
          </a:xfrm>
          <a:prstGeom prst="rect">
            <a:avLst/>
          </a:prstGeom>
        </p:spPr>
      </p:pic>
      <p:pic>
        <p:nvPicPr>
          <p:cNvPr id="35" name="Picture 34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34" y="5002542"/>
            <a:ext cx="255757" cy="255757"/>
          </a:xfrm>
          <a:prstGeom prst="rect">
            <a:avLst/>
          </a:prstGeom>
        </p:spPr>
      </p:pic>
      <p:pic>
        <p:nvPicPr>
          <p:cNvPr id="36" name="Picture 35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23" y="3485162"/>
            <a:ext cx="255757" cy="255757"/>
          </a:xfrm>
          <a:prstGeom prst="rect">
            <a:avLst/>
          </a:prstGeom>
        </p:spPr>
      </p:pic>
      <p:pic>
        <p:nvPicPr>
          <p:cNvPr id="37" name="Picture 36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9" y="4220659"/>
            <a:ext cx="255757" cy="255757"/>
          </a:xfrm>
          <a:prstGeom prst="rect">
            <a:avLst/>
          </a:prstGeom>
        </p:spPr>
      </p:pic>
      <p:pic>
        <p:nvPicPr>
          <p:cNvPr id="38" name="Picture 37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28" y="4233913"/>
            <a:ext cx="255757" cy="255757"/>
          </a:xfrm>
          <a:prstGeom prst="rect">
            <a:avLst/>
          </a:prstGeom>
        </p:spPr>
      </p:pic>
      <p:pic>
        <p:nvPicPr>
          <p:cNvPr id="39" name="Picture 38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81" y="4223971"/>
            <a:ext cx="255757" cy="255757"/>
          </a:xfrm>
          <a:prstGeom prst="rect">
            <a:avLst/>
          </a:prstGeom>
        </p:spPr>
      </p:pic>
      <p:pic>
        <p:nvPicPr>
          <p:cNvPr id="40" name="Picture 39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57" y="3481848"/>
            <a:ext cx="255757" cy="255757"/>
          </a:xfrm>
          <a:prstGeom prst="rect">
            <a:avLst/>
          </a:prstGeom>
        </p:spPr>
      </p:pic>
      <p:pic>
        <p:nvPicPr>
          <p:cNvPr id="41" name="Picture 40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36" y="3809550"/>
            <a:ext cx="255757" cy="255757"/>
          </a:xfrm>
          <a:prstGeom prst="rect">
            <a:avLst/>
          </a:prstGeom>
        </p:spPr>
      </p:pic>
      <p:pic>
        <p:nvPicPr>
          <p:cNvPr id="42" name="Picture 41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86" y="3495102"/>
            <a:ext cx="255757" cy="255757"/>
          </a:xfrm>
          <a:prstGeom prst="rect">
            <a:avLst/>
          </a:prstGeom>
        </p:spPr>
      </p:pic>
      <p:pic>
        <p:nvPicPr>
          <p:cNvPr id="43" name="Picture 42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37" y="3809843"/>
            <a:ext cx="255757" cy="255757"/>
          </a:xfrm>
          <a:prstGeom prst="rect">
            <a:avLst/>
          </a:prstGeom>
        </p:spPr>
      </p:pic>
      <p:pic>
        <p:nvPicPr>
          <p:cNvPr id="44" name="Picture 43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66" y="3823097"/>
            <a:ext cx="255757" cy="255757"/>
          </a:xfrm>
          <a:prstGeom prst="rect">
            <a:avLst/>
          </a:prstGeom>
        </p:spPr>
      </p:pic>
      <p:pic>
        <p:nvPicPr>
          <p:cNvPr id="45" name="Picture 44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11" y="3120729"/>
            <a:ext cx="255757" cy="255757"/>
          </a:xfrm>
          <a:prstGeom prst="rect">
            <a:avLst/>
          </a:prstGeom>
        </p:spPr>
      </p:pic>
      <p:pic>
        <p:nvPicPr>
          <p:cNvPr id="46" name="Picture 45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45" y="3117415"/>
            <a:ext cx="255757" cy="255757"/>
          </a:xfrm>
          <a:prstGeom prst="rect">
            <a:avLst/>
          </a:prstGeom>
        </p:spPr>
      </p:pic>
      <p:pic>
        <p:nvPicPr>
          <p:cNvPr id="47" name="Picture 46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74" y="3130669"/>
            <a:ext cx="255757" cy="255757"/>
          </a:xfrm>
          <a:prstGeom prst="rect">
            <a:avLst/>
          </a:prstGeom>
        </p:spPr>
      </p:pic>
      <p:pic>
        <p:nvPicPr>
          <p:cNvPr id="48" name="Picture 47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72" y="2751315"/>
            <a:ext cx="255757" cy="255757"/>
          </a:xfrm>
          <a:prstGeom prst="rect">
            <a:avLst/>
          </a:prstGeom>
        </p:spPr>
      </p:pic>
      <p:pic>
        <p:nvPicPr>
          <p:cNvPr id="49" name="Picture 48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55" y="2693343"/>
            <a:ext cx="255757" cy="255757"/>
          </a:xfrm>
          <a:prstGeom prst="rect">
            <a:avLst/>
          </a:prstGeom>
        </p:spPr>
      </p:pic>
      <p:pic>
        <p:nvPicPr>
          <p:cNvPr id="50" name="Picture 49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65" y="1797405"/>
            <a:ext cx="255757" cy="255757"/>
          </a:xfrm>
          <a:prstGeom prst="rect">
            <a:avLst/>
          </a:prstGeom>
        </p:spPr>
      </p:pic>
      <p:pic>
        <p:nvPicPr>
          <p:cNvPr id="5" name="Picture 4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99" y="2453791"/>
            <a:ext cx="253275" cy="224771"/>
          </a:xfrm>
          <a:prstGeom prst="rect">
            <a:avLst/>
          </a:prstGeom>
        </p:spPr>
      </p:pic>
      <p:pic>
        <p:nvPicPr>
          <p:cNvPr id="6" name="Picture 5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46" y="3065037"/>
            <a:ext cx="253275" cy="224771"/>
          </a:xfrm>
          <a:prstGeom prst="rect">
            <a:avLst/>
          </a:prstGeom>
        </p:spPr>
      </p:pic>
      <p:pic>
        <p:nvPicPr>
          <p:cNvPr id="51" name="Picture 50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38" y="2352264"/>
            <a:ext cx="253275" cy="231689"/>
          </a:xfrm>
          <a:prstGeom prst="rect">
            <a:avLst/>
          </a:prstGeom>
        </p:spPr>
      </p:pic>
      <p:pic>
        <p:nvPicPr>
          <p:cNvPr id="52" name="Picture 51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87" y="2717574"/>
            <a:ext cx="253275" cy="224771"/>
          </a:xfrm>
          <a:prstGeom prst="rect">
            <a:avLst/>
          </a:prstGeom>
        </p:spPr>
      </p:pic>
      <p:pic>
        <p:nvPicPr>
          <p:cNvPr id="53" name="Picture 52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41" y="1988227"/>
            <a:ext cx="253275" cy="224771"/>
          </a:xfrm>
          <a:prstGeom prst="rect">
            <a:avLst/>
          </a:prstGeom>
        </p:spPr>
      </p:pic>
      <p:pic>
        <p:nvPicPr>
          <p:cNvPr id="54" name="Picture 53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36" y="2576785"/>
            <a:ext cx="253275" cy="224771"/>
          </a:xfrm>
          <a:prstGeom prst="rect">
            <a:avLst/>
          </a:prstGeom>
        </p:spPr>
      </p:pic>
      <p:pic>
        <p:nvPicPr>
          <p:cNvPr id="55" name="Picture 54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97" y="1832518"/>
            <a:ext cx="253275" cy="224771"/>
          </a:xfrm>
          <a:prstGeom prst="rect">
            <a:avLst/>
          </a:prstGeom>
        </p:spPr>
      </p:pic>
      <p:pic>
        <p:nvPicPr>
          <p:cNvPr id="56" name="Picture 55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95" y="1810631"/>
            <a:ext cx="253275" cy="224771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671369" y="2093002"/>
            <a:ext cx="4950204" cy="493382"/>
            <a:chOff x="1728892" y="2093002"/>
            <a:chExt cx="3797264" cy="493382"/>
          </a:xfrm>
        </p:grpSpPr>
        <p:sp>
          <p:nvSpPr>
            <p:cNvPr id="17" name="TextBox 16"/>
            <p:cNvSpPr txBox="1"/>
            <p:nvPr/>
          </p:nvSpPr>
          <p:spPr>
            <a:xfrm>
              <a:off x="1728892" y="2222209"/>
              <a:ext cx="369169" cy="3641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80" dirty="0" smtClean="0"/>
                <a:t>80%</a:t>
              </a:r>
              <a:endParaRPr lang="en-US" sz="168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140824" y="2305879"/>
              <a:ext cx="1964037" cy="6959"/>
            </a:xfrm>
            <a:prstGeom prst="straightConnector1">
              <a:avLst/>
            </a:prstGeom>
            <a:ln w="444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124739" y="2093002"/>
              <a:ext cx="1401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Threshold</a:t>
              </a:r>
              <a:endParaRPr lang="pt-BR" dirty="0"/>
            </a:p>
          </p:txBody>
        </p:sp>
      </p:grpSp>
      <p:pic>
        <p:nvPicPr>
          <p:cNvPr id="62" name="Picture 61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72" y="2903715"/>
            <a:ext cx="255757" cy="255757"/>
          </a:xfrm>
          <a:prstGeom prst="rect">
            <a:avLst/>
          </a:prstGeom>
        </p:spPr>
      </p:pic>
      <p:pic>
        <p:nvPicPr>
          <p:cNvPr id="63" name="Picture 62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79" y="2014824"/>
            <a:ext cx="255757" cy="255757"/>
          </a:xfrm>
          <a:prstGeom prst="rect">
            <a:avLst/>
          </a:prstGeom>
        </p:spPr>
      </p:pic>
      <p:pic>
        <p:nvPicPr>
          <p:cNvPr id="64" name="Picture 63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59" y="1735625"/>
            <a:ext cx="255757" cy="255757"/>
          </a:xfrm>
          <a:prstGeom prst="rect">
            <a:avLst/>
          </a:prstGeom>
        </p:spPr>
      </p:pic>
      <p:pic>
        <p:nvPicPr>
          <p:cNvPr id="65" name="Picture 64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37" y="2394830"/>
            <a:ext cx="255757" cy="255757"/>
          </a:xfrm>
          <a:prstGeom prst="rect">
            <a:avLst/>
          </a:prstGeom>
        </p:spPr>
      </p:pic>
      <p:pic>
        <p:nvPicPr>
          <p:cNvPr id="66" name="Picture 65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20" y="2336858"/>
            <a:ext cx="255757" cy="255757"/>
          </a:xfrm>
          <a:prstGeom prst="rect">
            <a:avLst/>
          </a:prstGeom>
        </p:spPr>
      </p:pic>
      <p:pic>
        <p:nvPicPr>
          <p:cNvPr id="67" name="Picture 66" descr="Bestand:User icon 2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7" y="2547230"/>
            <a:ext cx="255757" cy="255757"/>
          </a:xfrm>
          <a:prstGeom prst="rect">
            <a:avLst/>
          </a:prstGeom>
        </p:spPr>
      </p:pic>
      <p:sp>
        <p:nvSpPr>
          <p:cNvPr id="68" name="Line Callout 3 (Accent Bar) 67"/>
          <p:cNvSpPr/>
          <p:nvPr/>
        </p:nvSpPr>
        <p:spPr>
          <a:xfrm>
            <a:off x="4373746" y="849313"/>
            <a:ext cx="2249691" cy="56602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85149"/>
              <a:gd name="adj8" fmla="val -72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True Positive</a:t>
            </a:r>
            <a:endParaRPr lang="pt-BR" dirty="0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5708586" y="2222209"/>
          <a:ext cx="5296019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40">
                  <a:extLst>
                    <a:ext uri="{9D8B030D-6E8A-4147-A177-3AD203B41FA5}">
                      <a16:colId xmlns="" xmlns:a16="http://schemas.microsoft.com/office/drawing/2014/main" val="3577589767"/>
                    </a:ext>
                  </a:extLst>
                </a:gridCol>
                <a:gridCol w="1884760">
                  <a:extLst>
                    <a:ext uri="{9D8B030D-6E8A-4147-A177-3AD203B41FA5}">
                      <a16:colId xmlns="" xmlns:a16="http://schemas.microsoft.com/office/drawing/2014/main" val="3696646344"/>
                    </a:ext>
                  </a:extLst>
                </a:gridCol>
                <a:gridCol w="1645919">
                  <a:extLst>
                    <a:ext uri="{9D8B030D-6E8A-4147-A177-3AD203B41FA5}">
                      <a16:colId xmlns="" xmlns:a16="http://schemas.microsoft.com/office/drawing/2014/main" val="1566984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Metric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51102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Accuracy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how often is the classifier correct?</a:t>
                      </a:r>
                      <a:endParaRPr lang="pt-BR" dirty="0" smtClean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(TP+TN)/total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407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it predicts yes, how often is it correct?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TP/predicted yes 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3615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Recall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it's actually yes, how often does it predict yes?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TP/actual yes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9457318"/>
                  </a:ext>
                </a:extLst>
              </a:tr>
            </a:tbl>
          </a:graphicData>
        </a:graphic>
      </p:graphicFrame>
      <p:pic>
        <p:nvPicPr>
          <p:cNvPr id="60" name="Picture 59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99" y="1910454"/>
            <a:ext cx="253275" cy="224771"/>
          </a:xfrm>
          <a:prstGeom prst="rect">
            <a:avLst/>
          </a:prstGeom>
        </p:spPr>
      </p:pic>
      <p:pic>
        <p:nvPicPr>
          <p:cNvPr id="61" name="Picture 60" descr="File:User icon BLACK-01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21" y="2062854"/>
            <a:ext cx="253275" cy="2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Distribution of Users by predicted scores</a:t>
            </a:r>
            <a:endParaRPr lang="es-CO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0682" y="1377539"/>
            <a:ext cx="7936914" cy="49520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3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7758" y="1302704"/>
            <a:ext cx="11056484" cy="5041730"/>
          </a:xfrm>
        </p:spPr>
        <p:txBody>
          <a:bodyPr/>
          <a:lstStyle/>
          <a:p>
            <a:r>
              <a:rPr lang="en-US" dirty="0"/>
              <a:t>Michelangelo enables internal teams to seamlessly build, deploy, and operate machine learning solutions at Uber’s scale.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system also supports traditional ML models, time series forecasting, and deep learning</a:t>
            </a:r>
            <a:r>
              <a:rPr lang="en-US" dirty="0" smtClean="0"/>
              <a:t>.</a:t>
            </a:r>
          </a:p>
          <a:p>
            <a:r>
              <a:rPr lang="en-US" dirty="0"/>
              <a:t>Michelangelo consists of a mix of open source systems and components built in-house. The primary open sourced components used are </a:t>
            </a:r>
            <a:r>
              <a:rPr lang="en-US" dirty="0">
                <a:hlinkClick r:id="rId2"/>
              </a:rPr>
              <a:t>HDFS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Spark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Samza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Cassandra</a:t>
            </a:r>
            <a:r>
              <a:rPr lang="en-US" dirty="0"/>
              <a:t>, </a:t>
            </a:r>
            <a:r>
              <a:rPr lang="en-US" dirty="0">
                <a:hlinkClick r:id="rId6"/>
              </a:rPr>
              <a:t>MLLib</a:t>
            </a:r>
            <a:r>
              <a:rPr lang="en-US" dirty="0"/>
              <a:t>, </a:t>
            </a:r>
            <a:r>
              <a:rPr lang="en-US" dirty="0">
                <a:hlinkClick r:id="rId7"/>
              </a:rPr>
              <a:t>XGBoost</a:t>
            </a:r>
            <a:r>
              <a:rPr lang="en-US" dirty="0"/>
              <a:t>, and </a:t>
            </a:r>
            <a:r>
              <a:rPr lang="en-US" dirty="0">
                <a:hlinkClick r:id="rId8"/>
              </a:rPr>
              <a:t>TensorFlow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follows a </a:t>
            </a:r>
            <a:r>
              <a:rPr lang="en-US" dirty="0"/>
              <a:t>six-step workflow:  </a:t>
            </a:r>
          </a:p>
          <a:p>
            <a:pPr lvl="2"/>
            <a:r>
              <a:rPr lang="en-US" sz="1800" dirty="0"/>
              <a:t>Manage data</a:t>
            </a:r>
          </a:p>
          <a:p>
            <a:pPr lvl="2"/>
            <a:r>
              <a:rPr lang="en-US" sz="1800" dirty="0"/>
              <a:t>Train models</a:t>
            </a:r>
          </a:p>
          <a:p>
            <a:pPr lvl="2"/>
            <a:r>
              <a:rPr lang="en-US" sz="1800" dirty="0"/>
              <a:t>Evaluate models</a:t>
            </a:r>
          </a:p>
          <a:p>
            <a:pPr lvl="2"/>
            <a:r>
              <a:rPr lang="en-US" sz="1800" dirty="0"/>
              <a:t>Deploy models</a:t>
            </a:r>
          </a:p>
          <a:p>
            <a:pPr lvl="2"/>
            <a:r>
              <a:rPr lang="en-US" sz="1800" dirty="0"/>
              <a:t>Make predictions</a:t>
            </a:r>
          </a:p>
          <a:p>
            <a:pPr lvl="2"/>
            <a:r>
              <a:rPr lang="en-US" sz="1800" dirty="0"/>
              <a:t>Monitor predictions</a:t>
            </a:r>
          </a:p>
          <a:p>
            <a:endParaRPr lang="en-US" dirty="0" smtClean="0"/>
          </a:p>
          <a:p>
            <a:r>
              <a:rPr lang="en-US" dirty="0" smtClean="0"/>
              <a:t>ML is </a:t>
            </a:r>
            <a:r>
              <a:rPr lang="en-US" dirty="0"/>
              <a:t>open source:  </a:t>
            </a:r>
            <a:r>
              <a:rPr lang="en-US" sz="2400" dirty="0"/>
              <a:t>https://</a:t>
            </a:r>
            <a:r>
              <a:rPr lang="en-US" sz="2400" dirty="0" err="1"/>
              <a:t>eng.uber.com</a:t>
            </a:r>
            <a:r>
              <a:rPr lang="en-US" sz="2400" dirty="0"/>
              <a:t>/</a:t>
            </a:r>
            <a:r>
              <a:rPr lang="en-US" sz="2400" dirty="0" err="1"/>
              <a:t>michelangelo</a:t>
            </a:r>
            <a:r>
              <a:rPr lang="en-US" sz="2400" dirty="0"/>
              <a:t>/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MichelAngelo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Platforms at 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6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7450" y="1968881"/>
            <a:ext cx="7559762" cy="830997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  <a:latin typeface="+mj-lt"/>
              </a:rPr>
              <a:t>Communication Frequency</a:t>
            </a:r>
            <a:endParaRPr lang="en-US" sz="5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7450" y="3256541"/>
            <a:ext cx="2827697" cy="830997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Cross Sell</a:t>
            </a:r>
            <a:endParaRPr lang="en-US" sz="5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7450" y="4544201"/>
            <a:ext cx="1461939" cy="830997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/>
          <a:p>
            <a:r>
              <a:rPr lang="en-US" sz="5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Q&amp;A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87423" y="2984616"/>
            <a:ext cx="9763475" cy="0"/>
          </a:xfrm>
          <a:prstGeom prst="line">
            <a:avLst/>
          </a:prstGeom>
          <a:solidFill>
            <a:srgbClr val="FF6600"/>
          </a:solidFill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87423" y="4381252"/>
            <a:ext cx="9763475" cy="0"/>
          </a:xfrm>
          <a:prstGeom prst="line">
            <a:avLst/>
          </a:prstGeom>
          <a:solidFill>
            <a:srgbClr val="FF6600"/>
          </a:solidFill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is the optimal level so we avoid un-subscription and yet communicate well?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emails should we send to our Riders/Drivers?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5617" y="1689651"/>
            <a:ext cx="101180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For a long time, we had a ‘One size’ fits all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We capped the number of marketing emails to our Riders, Drivers and Eaters at a fix number per week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Clearly, some segments expected less communications and unsubscribed accordingly, while others appreciated higher numbers.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Its not an easy problem to identify these segments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887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By crossing predictive scores we identify cohorts of high and low risk for </a:t>
            </a:r>
            <a:r>
              <a:rPr lang="en-US" dirty="0" err="1" smtClean="0"/>
              <a:t>comms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several ML models as Segmentation tools</a:t>
            </a:r>
            <a:endParaRPr lang="en-US" dirty="0"/>
          </a:p>
        </p:txBody>
      </p:sp>
      <p:pic>
        <p:nvPicPr>
          <p:cNvPr id="1026" name="Picture 2" descr="https://lh4.googleusercontent.com/azI9LnEJBEtD676xsjL263BIvZHg1b6oMRALTslhX-QRrVMySD1uAUuThPWeg9Gi_gThoizYBP3HbM2ItR42YapmM2Eg7YqaQjhHwQCqCHzTCWqacw54dBcYcksfNAYMY-QC9OSpVK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7"/>
          <a:stretch/>
        </p:blipFill>
        <p:spPr bwMode="auto">
          <a:xfrm>
            <a:off x="1779373" y="1576064"/>
            <a:ext cx="7171037" cy="43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52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book For Business 2016">
  <a:themeElements>
    <a:clrScheme name="Facebook_For_Business_2016">
      <a:dk1>
        <a:sysClr val="windowText" lastClr="000000"/>
      </a:dk1>
      <a:lt1>
        <a:sysClr val="window" lastClr="FFFFFF"/>
      </a:lt1>
      <a:dk2>
        <a:srgbClr val="4267B2"/>
      </a:dk2>
      <a:lt2>
        <a:srgbClr val="F0546A"/>
      </a:lt2>
      <a:accent1>
        <a:srgbClr val="4080FF"/>
      </a:accent1>
      <a:accent2>
        <a:srgbClr val="71C8B8"/>
      </a:accent2>
      <a:accent3>
        <a:srgbClr val="8972B3"/>
      </a:accent3>
      <a:accent4>
        <a:srgbClr val="F3724D"/>
      </a:accent4>
      <a:accent5>
        <a:srgbClr val="B0387B"/>
      </a:accent5>
      <a:accent6>
        <a:srgbClr val="FCD872"/>
      </a:accent6>
      <a:hlink>
        <a:srgbClr val="3D6AD6"/>
      </a:hlink>
      <a:folHlink>
        <a:srgbClr val="504D4C"/>
      </a:folHlink>
    </a:clrScheme>
    <a:fontScheme name="Facebook for Business">
      <a:majorFont>
        <a:latin typeface="FreightSansLFPro Lig"/>
        <a:ea typeface=""/>
        <a:cs typeface=""/>
      </a:majorFont>
      <a:minorFont>
        <a:latin typeface="FreightSansLF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267B2"/>
        </a:solidFill>
        <a:ln>
          <a:noFill/>
        </a:ln>
      </a:spPr>
      <a:bodyPr rtlCol="0" anchor="ctr"/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BInstrux_preXML2.potx" id="{B694A66D-7B66-49CD-9C11-49AB951AF3F8}" vid="{C9A9CB52-AD8C-46E8-A859-3A4E77CD65A8}"/>
    </a:ext>
  </a:extLst>
</a:theme>
</file>

<file path=ppt/theme/theme2.xml><?xml version="1.0" encoding="utf-8"?>
<a:theme xmlns:a="http://schemas.openxmlformats.org/drawingml/2006/main" name="Office Theme">
  <a:themeElements>
    <a:clrScheme name="Facebook_For_Business_2016">
      <a:dk1>
        <a:sysClr val="windowText" lastClr="000000"/>
      </a:dk1>
      <a:lt1>
        <a:sysClr val="window" lastClr="FFFFFF"/>
      </a:lt1>
      <a:dk2>
        <a:srgbClr val="4267B2"/>
      </a:dk2>
      <a:lt2>
        <a:srgbClr val="F0546A"/>
      </a:lt2>
      <a:accent1>
        <a:srgbClr val="4080FF"/>
      </a:accent1>
      <a:accent2>
        <a:srgbClr val="71C8B8"/>
      </a:accent2>
      <a:accent3>
        <a:srgbClr val="8972B3"/>
      </a:accent3>
      <a:accent4>
        <a:srgbClr val="F3724D"/>
      </a:accent4>
      <a:accent5>
        <a:srgbClr val="B0387B"/>
      </a:accent5>
      <a:accent6>
        <a:srgbClr val="FCD872"/>
      </a:accent6>
      <a:hlink>
        <a:srgbClr val="3D6AD6"/>
      </a:hlink>
      <a:folHlink>
        <a:srgbClr val="504D4C"/>
      </a:folHlink>
    </a:clrScheme>
    <a:fontScheme name="Facebook for Business">
      <a:majorFont>
        <a:latin typeface="FreightSansLFPro Lig"/>
        <a:ea typeface=""/>
        <a:cs typeface=""/>
      </a:majorFont>
      <a:minorFont>
        <a:latin typeface="FreightSansLF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ebook_For_Business_2016">
      <a:dk1>
        <a:sysClr val="windowText" lastClr="000000"/>
      </a:dk1>
      <a:lt1>
        <a:sysClr val="window" lastClr="FFFFFF"/>
      </a:lt1>
      <a:dk2>
        <a:srgbClr val="4267B2"/>
      </a:dk2>
      <a:lt2>
        <a:srgbClr val="F0546A"/>
      </a:lt2>
      <a:accent1>
        <a:srgbClr val="4080FF"/>
      </a:accent1>
      <a:accent2>
        <a:srgbClr val="71C8B8"/>
      </a:accent2>
      <a:accent3>
        <a:srgbClr val="8972B3"/>
      </a:accent3>
      <a:accent4>
        <a:srgbClr val="F3724D"/>
      </a:accent4>
      <a:accent5>
        <a:srgbClr val="B0387B"/>
      </a:accent5>
      <a:accent6>
        <a:srgbClr val="FCD872"/>
      </a:accent6>
      <a:hlink>
        <a:srgbClr val="3D6AD6"/>
      </a:hlink>
      <a:folHlink>
        <a:srgbClr val="504D4C"/>
      </a:folHlink>
    </a:clrScheme>
    <a:fontScheme name="Facebook for Business">
      <a:majorFont>
        <a:latin typeface="FreightSansLFPro Lig"/>
        <a:ea typeface=""/>
        <a:cs typeface=""/>
      </a:majorFont>
      <a:minorFont>
        <a:latin typeface="FreightSansLF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8506</TotalTime>
  <Words>423</Words>
  <Application>Microsoft Macintosh PowerPoint</Application>
  <PresentationFormat>Widescreen</PresentationFormat>
  <Paragraphs>97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FreightSansLFPro</vt:lpstr>
      <vt:lpstr>FreightSansLFPro Lig</vt:lpstr>
      <vt:lpstr>FreightSansLFPro Med</vt:lpstr>
      <vt:lpstr>FreightSansLFPro SmBd</vt:lpstr>
      <vt:lpstr>Facebook For Business 2016</vt:lpstr>
      <vt:lpstr>Marketing analytics</vt:lpstr>
      <vt:lpstr>- Brief Intro to AI and  ML - ML Platforms at Uber - Models used in Marketing@Uber - Use Cases - Q&amp;A </vt:lpstr>
      <vt:lpstr>The most popular use of AI is image recognition</vt:lpstr>
      <vt:lpstr>Models at Uber:  ‘Churn’</vt:lpstr>
      <vt:lpstr>Distribution of Users by predicted scores</vt:lpstr>
      <vt:lpstr>ML Platforms at Uber</vt:lpstr>
      <vt:lpstr>Cases</vt:lpstr>
      <vt:lpstr>How many emails should we send to our Riders/Drivers?</vt:lpstr>
      <vt:lpstr>Use several ML models as Segmentation tools</vt:lpstr>
      <vt:lpstr>We formulated a new communication strategy</vt:lpstr>
      <vt:lpstr>Agenda</vt:lpstr>
      <vt:lpstr>Rider to Eater</vt:lpstr>
      <vt:lpstr>Model Building</vt:lpstr>
      <vt:lpstr>Model Output</vt:lpstr>
      <vt:lpstr>Model Performance</vt:lpstr>
      <vt:lpstr>PowerPoint Presentation</vt:lpstr>
    </vt:vector>
  </TitlesOfParts>
  <Manager/>
  <Company>Facebook, Inc.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FB4B Visual Messaging Workshop Slide Library</dc:title>
  <dc:subject/>
  <dc:creator>The Presentation Company</dc:creator>
  <cp:keywords/>
  <dc:description/>
  <cp:lastModifiedBy>Microsoft Office User</cp:lastModifiedBy>
  <cp:revision>425</cp:revision>
  <cp:lastPrinted>2016-05-10T01:38:19Z</cp:lastPrinted>
  <dcterms:created xsi:type="dcterms:W3CDTF">2016-05-16T21:07:57Z</dcterms:created>
  <dcterms:modified xsi:type="dcterms:W3CDTF">2018-04-11T20:26:59Z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34320159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D6.2.10</vt:lpwstr>
  </property>
</Properties>
</file>